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4692" autoAdjust="0"/>
  </p:normalViewPr>
  <p:slideViewPr>
    <p:cSldViewPr>
      <p:cViewPr varScale="1">
        <p:scale>
          <a:sx n="87" d="100"/>
          <a:sy n="87" d="100"/>
        </p:scale>
        <p:origin x="-10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88840"/>
            <a:ext cx="7499176" cy="17865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/>
              <a:t>Лезги</a:t>
            </a:r>
            <a:r>
              <a:rPr lang="ru-RU" b="1" dirty="0"/>
              <a:t> </a:t>
            </a:r>
            <a:r>
              <a:rPr lang="ru-RU" b="1" dirty="0" err="1" smtClean="0"/>
              <a:t>литературадай</a:t>
            </a:r>
            <a:r>
              <a:rPr lang="ru-RU" b="1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err="1" smtClean="0"/>
              <a:t>тарс-гьуьжет</a:t>
            </a:r>
            <a:r>
              <a:rPr lang="ru-RU" dirty="0"/>
              <a:t/>
            </a:r>
            <a:br>
              <a:rPr lang="ru-RU" dirty="0"/>
            </a:br>
            <a:r>
              <a:rPr lang="ru-RU" sz="6000" b="1" dirty="0">
                <a:solidFill>
                  <a:srgbClr val="00B050"/>
                </a:solidFill>
              </a:rPr>
              <a:t> </a:t>
            </a:r>
            <a:r>
              <a:rPr lang="ru-RU" sz="6000" b="1" dirty="0" smtClean="0">
                <a:solidFill>
                  <a:srgbClr val="00B050"/>
                </a:solidFill>
              </a:rPr>
              <a:t>«</a:t>
            </a:r>
            <a:r>
              <a:rPr lang="ru-RU" sz="6000" b="1" dirty="0" err="1">
                <a:solidFill>
                  <a:srgbClr val="00B050"/>
                </a:solidFill>
              </a:rPr>
              <a:t>Эдебиятдин</a:t>
            </a:r>
            <a:r>
              <a:rPr lang="ru-RU" sz="6000" b="1" dirty="0">
                <a:solidFill>
                  <a:srgbClr val="00B050"/>
                </a:solidFill>
              </a:rPr>
              <a:t> </a:t>
            </a:r>
            <a:r>
              <a:rPr lang="ru-RU" sz="6000" b="1" dirty="0" err="1">
                <a:solidFill>
                  <a:srgbClr val="00B050"/>
                </a:solidFill>
              </a:rPr>
              <a:t>женг</a:t>
            </a:r>
            <a:r>
              <a:rPr lang="ru-RU" sz="6000" b="1" dirty="0" smtClean="0">
                <a:solidFill>
                  <a:srgbClr val="00B050"/>
                </a:solidFill>
              </a:rPr>
              <a:t>»</a:t>
            </a:r>
            <a:br>
              <a:rPr lang="ru-RU" sz="6000" b="1" dirty="0" smtClean="0">
                <a:solidFill>
                  <a:srgbClr val="00B050"/>
                </a:solidFill>
              </a:rPr>
            </a:br>
            <a:r>
              <a:rPr lang="ru-RU" sz="2200" b="1" dirty="0" smtClean="0">
                <a:solidFill>
                  <a:srgbClr val="00B050"/>
                </a:solidFill>
              </a:rPr>
              <a:t>6-класс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070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20688"/>
            <a:ext cx="7315200" cy="2078125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5-ТАПШУРУГЪ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Нубатдин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тапшуругъда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куьне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шикилдай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аквазвай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шаирдин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ва</a:t>
            </a:r>
            <a:r>
              <a:rPr lang="ru-RU" sz="2800" i="1" dirty="0">
                <a:latin typeface="Times New Roman"/>
                <a:ea typeface="Times New Roman"/>
              </a:rPr>
              <a:t> я </a:t>
            </a:r>
            <a:r>
              <a:rPr lang="ru-RU" sz="2800" i="1" dirty="0" err="1">
                <a:latin typeface="Times New Roman"/>
                <a:ea typeface="Times New Roman"/>
              </a:rPr>
              <a:t>писателдин</a:t>
            </a:r>
            <a:r>
              <a:rPr lang="ru-RU" sz="2800" i="1" dirty="0">
                <a:latin typeface="Times New Roman"/>
                <a:ea typeface="Times New Roman"/>
              </a:rPr>
              <a:t> т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>
                <a:latin typeface="Times New Roman"/>
                <a:ea typeface="Times New Roman"/>
              </a:rPr>
              <a:t>вар </a:t>
            </a:r>
            <a:r>
              <a:rPr lang="ru-RU" sz="2800" i="1" dirty="0" err="1">
                <a:latin typeface="Times New Roman"/>
                <a:ea typeface="Times New Roman"/>
              </a:rPr>
              <a:t>кьуна</a:t>
            </a:r>
            <a:r>
              <a:rPr lang="ru-RU" sz="2800" i="1" dirty="0">
                <a:latin typeface="Times New Roman"/>
                <a:ea typeface="Times New Roman"/>
              </a:rPr>
              <a:t> к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 err="1">
                <a:latin typeface="Times New Roman"/>
                <a:ea typeface="Times New Roman"/>
              </a:rPr>
              <a:t>анда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жавабдай</a:t>
            </a:r>
            <a:r>
              <a:rPr lang="ru-RU" sz="2800" i="1" dirty="0">
                <a:latin typeface="Times New Roman"/>
                <a:ea typeface="Times New Roman"/>
              </a:rPr>
              <a:t> 2 балл).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endParaRPr lang="ru-RU" b="1" dirty="0" smtClean="0">
              <a:latin typeface="Times New Roman"/>
              <a:ea typeface="Times New Roman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</a:rPr>
              <a:t>1-десте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08920"/>
            <a:ext cx="260738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442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20688"/>
            <a:ext cx="7315200" cy="2078125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5-ТАПШУРУГЪ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Нубатдин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тапшуругъда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куьне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шикилдай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аквазвай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шаирдин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ва</a:t>
            </a:r>
            <a:r>
              <a:rPr lang="ru-RU" sz="2800" i="1" dirty="0">
                <a:latin typeface="Times New Roman"/>
                <a:ea typeface="Times New Roman"/>
              </a:rPr>
              <a:t> я </a:t>
            </a:r>
            <a:r>
              <a:rPr lang="ru-RU" sz="2800" i="1" dirty="0" err="1">
                <a:latin typeface="Times New Roman"/>
                <a:ea typeface="Times New Roman"/>
              </a:rPr>
              <a:t>писателдин</a:t>
            </a:r>
            <a:r>
              <a:rPr lang="ru-RU" sz="2800" i="1" dirty="0">
                <a:latin typeface="Times New Roman"/>
                <a:ea typeface="Times New Roman"/>
              </a:rPr>
              <a:t> т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>
                <a:latin typeface="Times New Roman"/>
                <a:ea typeface="Times New Roman"/>
              </a:rPr>
              <a:t>вар </a:t>
            </a:r>
            <a:r>
              <a:rPr lang="ru-RU" sz="2800" i="1" dirty="0" err="1">
                <a:latin typeface="Times New Roman"/>
                <a:ea typeface="Times New Roman"/>
              </a:rPr>
              <a:t>кьуна</a:t>
            </a:r>
            <a:r>
              <a:rPr lang="ru-RU" sz="2800" i="1" dirty="0">
                <a:latin typeface="Times New Roman"/>
                <a:ea typeface="Times New Roman"/>
              </a:rPr>
              <a:t> к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 err="1">
                <a:latin typeface="Times New Roman"/>
                <a:ea typeface="Times New Roman"/>
              </a:rPr>
              <a:t>анда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жавабдай</a:t>
            </a:r>
            <a:r>
              <a:rPr lang="ru-RU" sz="2800" i="1" dirty="0">
                <a:latin typeface="Times New Roman"/>
                <a:ea typeface="Times New Roman"/>
              </a:rPr>
              <a:t> 2 балл).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endParaRPr lang="ru-RU" b="1" dirty="0" smtClean="0">
              <a:latin typeface="Times New Roman"/>
              <a:ea typeface="Times New Roman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</a:rPr>
              <a:t>1-десте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852936"/>
            <a:ext cx="2376264" cy="369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280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20688"/>
            <a:ext cx="7315200" cy="2078125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5-ТАПШУРУГЪ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Нубатдин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тапшуругъда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куьне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шикилдай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аквазвай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шаирдин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ва</a:t>
            </a:r>
            <a:r>
              <a:rPr lang="ru-RU" sz="2800" i="1" dirty="0">
                <a:latin typeface="Times New Roman"/>
                <a:ea typeface="Times New Roman"/>
              </a:rPr>
              <a:t> я </a:t>
            </a:r>
            <a:r>
              <a:rPr lang="ru-RU" sz="2800" i="1" dirty="0" err="1">
                <a:latin typeface="Times New Roman"/>
                <a:ea typeface="Times New Roman"/>
              </a:rPr>
              <a:t>писателдин</a:t>
            </a:r>
            <a:r>
              <a:rPr lang="ru-RU" sz="2800" i="1" dirty="0">
                <a:latin typeface="Times New Roman"/>
                <a:ea typeface="Times New Roman"/>
              </a:rPr>
              <a:t> т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>
                <a:latin typeface="Times New Roman"/>
                <a:ea typeface="Times New Roman"/>
              </a:rPr>
              <a:t>вар </a:t>
            </a:r>
            <a:r>
              <a:rPr lang="ru-RU" sz="2800" i="1" dirty="0" err="1">
                <a:latin typeface="Times New Roman"/>
                <a:ea typeface="Times New Roman"/>
              </a:rPr>
              <a:t>кьуна</a:t>
            </a:r>
            <a:r>
              <a:rPr lang="ru-RU" sz="2800" i="1" dirty="0">
                <a:latin typeface="Times New Roman"/>
                <a:ea typeface="Times New Roman"/>
              </a:rPr>
              <a:t> к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 err="1">
                <a:latin typeface="Times New Roman"/>
                <a:ea typeface="Times New Roman"/>
              </a:rPr>
              <a:t>анда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жавабдай</a:t>
            </a:r>
            <a:r>
              <a:rPr lang="ru-RU" sz="2800" i="1" dirty="0">
                <a:latin typeface="Times New Roman"/>
                <a:ea typeface="Times New Roman"/>
              </a:rPr>
              <a:t> 2 балл).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endParaRPr lang="ru-RU" b="1" dirty="0" smtClean="0">
              <a:latin typeface="Times New Roman"/>
              <a:ea typeface="Times New Roman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</a:rPr>
              <a:t>2-десте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873510"/>
            <a:ext cx="2664296" cy="3363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368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20688"/>
            <a:ext cx="7315200" cy="2078125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5-ТАПШУРУГЪ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Нубатдин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тапшуругъда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куьне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шикилдай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аквазвай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шаирдин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ва</a:t>
            </a:r>
            <a:r>
              <a:rPr lang="ru-RU" sz="2800" i="1" dirty="0">
                <a:latin typeface="Times New Roman"/>
                <a:ea typeface="Times New Roman"/>
              </a:rPr>
              <a:t> я </a:t>
            </a:r>
            <a:r>
              <a:rPr lang="ru-RU" sz="2800" i="1" dirty="0" err="1">
                <a:latin typeface="Times New Roman"/>
                <a:ea typeface="Times New Roman"/>
              </a:rPr>
              <a:t>писателдин</a:t>
            </a:r>
            <a:r>
              <a:rPr lang="ru-RU" sz="2800" i="1" dirty="0">
                <a:latin typeface="Times New Roman"/>
                <a:ea typeface="Times New Roman"/>
              </a:rPr>
              <a:t> т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>
                <a:latin typeface="Times New Roman"/>
                <a:ea typeface="Times New Roman"/>
              </a:rPr>
              <a:t>вар </a:t>
            </a:r>
            <a:r>
              <a:rPr lang="ru-RU" sz="2800" i="1" dirty="0" err="1">
                <a:latin typeface="Times New Roman"/>
                <a:ea typeface="Times New Roman"/>
              </a:rPr>
              <a:t>кьуна</a:t>
            </a:r>
            <a:r>
              <a:rPr lang="ru-RU" sz="2800" i="1" dirty="0">
                <a:latin typeface="Times New Roman"/>
                <a:ea typeface="Times New Roman"/>
              </a:rPr>
              <a:t> к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 err="1">
                <a:latin typeface="Times New Roman"/>
                <a:ea typeface="Times New Roman"/>
              </a:rPr>
              <a:t>анда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жавабдай</a:t>
            </a:r>
            <a:r>
              <a:rPr lang="ru-RU" sz="2800" i="1" dirty="0">
                <a:latin typeface="Times New Roman"/>
                <a:ea typeface="Times New Roman"/>
              </a:rPr>
              <a:t> 2 балл).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endParaRPr lang="ru-RU" b="1" dirty="0" smtClean="0">
              <a:latin typeface="Times New Roman"/>
              <a:ea typeface="Times New Roman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</a:rPr>
              <a:t>2-десте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52936"/>
            <a:ext cx="237626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889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20688"/>
            <a:ext cx="7315200" cy="2078125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5-ТАПШУРУГЪ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Нубатдин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тапшуругъда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куьне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шикилдай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аквазвай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шаирдин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ва</a:t>
            </a:r>
            <a:r>
              <a:rPr lang="ru-RU" sz="2800" i="1" dirty="0">
                <a:latin typeface="Times New Roman"/>
                <a:ea typeface="Times New Roman"/>
              </a:rPr>
              <a:t> я </a:t>
            </a:r>
            <a:r>
              <a:rPr lang="ru-RU" sz="2800" i="1" dirty="0" err="1">
                <a:latin typeface="Times New Roman"/>
                <a:ea typeface="Times New Roman"/>
              </a:rPr>
              <a:t>писателдин</a:t>
            </a:r>
            <a:r>
              <a:rPr lang="ru-RU" sz="2800" i="1" dirty="0">
                <a:latin typeface="Times New Roman"/>
                <a:ea typeface="Times New Roman"/>
              </a:rPr>
              <a:t> т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>
                <a:latin typeface="Times New Roman"/>
                <a:ea typeface="Times New Roman"/>
              </a:rPr>
              <a:t>вар </a:t>
            </a:r>
            <a:r>
              <a:rPr lang="ru-RU" sz="2800" i="1" dirty="0" err="1">
                <a:latin typeface="Times New Roman"/>
                <a:ea typeface="Times New Roman"/>
              </a:rPr>
              <a:t>кьуна</a:t>
            </a:r>
            <a:r>
              <a:rPr lang="ru-RU" sz="2800" i="1" dirty="0">
                <a:latin typeface="Times New Roman"/>
                <a:ea typeface="Times New Roman"/>
              </a:rPr>
              <a:t> к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 err="1">
                <a:latin typeface="Times New Roman"/>
                <a:ea typeface="Times New Roman"/>
              </a:rPr>
              <a:t>анда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жавабдай</a:t>
            </a:r>
            <a:r>
              <a:rPr lang="ru-RU" sz="2800" i="1" dirty="0">
                <a:latin typeface="Times New Roman"/>
                <a:ea typeface="Times New Roman"/>
              </a:rPr>
              <a:t> 2 балл).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endParaRPr lang="ru-RU" b="1" dirty="0" smtClean="0">
              <a:latin typeface="Times New Roman"/>
              <a:ea typeface="Times New Roman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</a:rPr>
              <a:t>2-десте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96953"/>
            <a:ext cx="273630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7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20688"/>
            <a:ext cx="7315200" cy="2078125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5-ТАПШУРУГЪ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Нубатдин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тапшуругъда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куьне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шикилдай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аквазвай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шаирдин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ва</a:t>
            </a:r>
            <a:r>
              <a:rPr lang="ru-RU" sz="2800" i="1" dirty="0">
                <a:latin typeface="Times New Roman"/>
                <a:ea typeface="Times New Roman"/>
              </a:rPr>
              <a:t> я </a:t>
            </a:r>
            <a:r>
              <a:rPr lang="ru-RU" sz="2800" i="1" dirty="0" err="1">
                <a:latin typeface="Times New Roman"/>
                <a:ea typeface="Times New Roman"/>
              </a:rPr>
              <a:t>писателдин</a:t>
            </a:r>
            <a:r>
              <a:rPr lang="ru-RU" sz="2800" i="1" dirty="0">
                <a:latin typeface="Times New Roman"/>
                <a:ea typeface="Times New Roman"/>
              </a:rPr>
              <a:t> т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>
                <a:latin typeface="Times New Roman"/>
                <a:ea typeface="Times New Roman"/>
              </a:rPr>
              <a:t>вар </a:t>
            </a:r>
            <a:r>
              <a:rPr lang="ru-RU" sz="2800" i="1" dirty="0" err="1">
                <a:latin typeface="Times New Roman"/>
                <a:ea typeface="Times New Roman"/>
              </a:rPr>
              <a:t>кьуна</a:t>
            </a:r>
            <a:r>
              <a:rPr lang="ru-RU" sz="2800" i="1" dirty="0">
                <a:latin typeface="Times New Roman"/>
                <a:ea typeface="Times New Roman"/>
              </a:rPr>
              <a:t> к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 err="1">
                <a:latin typeface="Times New Roman"/>
                <a:ea typeface="Times New Roman"/>
              </a:rPr>
              <a:t>анда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жавабдай</a:t>
            </a:r>
            <a:r>
              <a:rPr lang="ru-RU" sz="2800" i="1" dirty="0">
                <a:latin typeface="Times New Roman"/>
                <a:ea typeface="Times New Roman"/>
              </a:rPr>
              <a:t> 2 балл).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endParaRPr lang="ru-RU" b="1" dirty="0" smtClean="0">
              <a:latin typeface="Times New Roman"/>
              <a:ea typeface="Times New Roman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</a:rPr>
              <a:t>2-десте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4944"/>
            <a:ext cx="2772139" cy="3505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713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5"/>
            <a:ext cx="7402016" cy="115212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6-ТАПШУРУГЪ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>
                <a:latin typeface="Times New Roman"/>
                <a:ea typeface="Times New Roman"/>
              </a:rPr>
              <a:t>Кроссворд </a:t>
            </a:r>
            <a:r>
              <a:rPr lang="ru-RU" sz="2800" i="1" dirty="0" err="1">
                <a:latin typeface="Times New Roman"/>
                <a:ea typeface="Times New Roman"/>
              </a:rPr>
              <a:t>ац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 err="1">
                <a:latin typeface="Times New Roman"/>
                <a:ea typeface="Times New Roman"/>
              </a:rPr>
              <a:t>урун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Ац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 err="1">
                <a:latin typeface="Times New Roman"/>
                <a:ea typeface="Times New Roman"/>
              </a:rPr>
              <a:t>урай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са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гафунай</a:t>
            </a:r>
            <a:r>
              <a:rPr lang="ru-RU" sz="2800" i="1" dirty="0">
                <a:latin typeface="Times New Roman"/>
                <a:ea typeface="Times New Roman"/>
              </a:rPr>
              <a:t> 2 балл).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81728" y="2060848"/>
            <a:ext cx="3566160" cy="4278039"/>
          </a:xfrm>
        </p:spPr>
        <p:txBody>
          <a:bodyPr>
            <a:normAutofit lnSpcReduction="10000"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 </a:t>
            </a:r>
            <a:r>
              <a:rPr lang="ru-RU" b="1" dirty="0" err="1">
                <a:latin typeface="Times New Roman"/>
                <a:ea typeface="Times New Roman"/>
              </a:rPr>
              <a:t>Дуьз</a:t>
            </a:r>
            <a:r>
              <a:rPr lang="ru-RU" b="1" dirty="0">
                <a:latin typeface="Times New Roman"/>
                <a:ea typeface="Times New Roman"/>
              </a:rPr>
              <a:t> ц</a:t>
            </a:r>
            <a:r>
              <a:rPr lang="en-US" b="1" dirty="0">
                <a:latin typeface="Times New Roman"/>
                <a:ea typeface="Times New Roman"/>
              </a:rPr>
              <a:t>l</a:t>
            </a:r>
            <a:r>
              <a:rPr lang="ru-RU" b="1" dirty="0" err="1">
                <a:latin typeface="Times New Roman"/>
                <a:ea typeface="Times New Roman"/>
              </a:rPr>
              <a:t>арара</a:t>
            </a:r>
            <a:r>
              <a:rPr lang="ru-RU" b="1" dirty="0">
                <a:latin typeface="Times New Roman"/>
                <a:ea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</a:rPr>
              <a:t> 2. </a:t>
            </a:r>
            <a:r>
              <a:rPr lang="ru-RU" dirty="0" err="1">
                <a:latin typeface="Times New Roman"/>
                <a:ea typeface="Times New Roman"/>
              </a:rPr>
              <a:t>Каци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Эминан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вуч</a:t>
            </a:r>
            <a:r>
              <a:rPr lang="ru-RU" dirty="0">
                <a:latin typeface="Times New Roman"/>
                <a:ea typeface="Times New Roman"/>
              </a:rPr>
              <a:t> т</a:t>
            </a:r>
            <a:r>
              <a:rPr lang="en-US" dirty="0">
                <a:latin typeface="Times New Roman"/>
                <a:ea typeface="Times New Roman"/>
              </a:rPr>
              <a:t>l</a:t>
            </a:r>
            <a:r>
              <a:rPr lang="ru-RU" dirty="0" err="1">
                <a:latin typeface="Times New Roman"/>
                <a:ea typeface="Times New Roman"/>
              </a:rPr>
              <a:t>уьнай</a:t>
            </a:r>
            <a:r>
              <a:rPr lang="ru-RU" dirty="0">
                <a:latin typeface="Times New Roman"/>
                <a:ea typeface="Times New Roman"/>
              </a:rPr>
              <a:t>? 3. … </a:t>
            </a:r>
            <a:r>
              <a:rPr lang="ru-RU" dirty="0" err="1">
                <a:latin typeface="Times New Roman"/>
                <a:ea typeface="Times New Roman"/>
              </a:rPr>
              <a:t>Эмин</a:t>
            </a:r>
            <a:r>
              <a:rPr lang="ru-RU" dirty="0">
                <a:latin typeface="Times New Roman"/>
                <a:ea typeface="Times New Roman"/>
              </a:rPr>
              <a:t> – </a:t>
            </a:r>
            <a:r>
              <a:rPr lang="ru-RU" dirty="0" err="1">
                <a:latin typeface="Times New Roman"/>
                <a:ea typeface="Times New Roman"/>
              </a:rPr>
              <a:t>лезги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шаир</a:t>
            </a:r>
            <a:r>
              <a:rPr lang="ru-RU" dirty="0">
                <a:latin typeface="Times New Roman"/>
                <a:ea typeface="Times New Roman"/>
              </a:rPr>
              <a:t>. 8. «</a:t>
            </a:r>
            <a:r>
              <a:rPr lang="ru-RU" dirty="0" err="1">
                <a:latin typeface="Times New Roman"/>
                <a:ea typeface="Times New Roman"/>
              </a:rPr>
              <a:t>Акьуллу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данарбан</a:t>
            </a:r>
            <a:r>
              <a:rPr lang="ru-RU" dirty="0">
                <a:latin typeface="Times New Roman"/>
                <a:ea typeface="Times New Roman"/>
              </a:rPr>
              <a:t>» </a:t>
            </a:r>
            <a:r>
              <a:rPr lang="ru-RU" dirty="0" err="1">
                <a:latin typeface="Times New Roman"/>
                <a:ea typeface="Times New Roman"/>
              </a:rPr>
              <a:t>махунин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кьилин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игитдин</a:t>
            </a:r>
            <a:r>
              <a:rPr lang="ru-RU" dirty="0">
                <a:latin typeface="Times New Roman"/>
                <a:ea typeface="Times New Roman"/>
              </a:rPr>
              <a:t> т</a:t>
            </a:r>
            <a:r>
              <a:rPr lang="en-US" dirty="0">
                <a:latin typeface="Times New Roman"/>
                <a:ea typeface="Times New Roman"/>
              </a:rPr>
              <a:t>l</a:t>
            </a:r>
            <a:r>
              <a:rPr lang="ru-RU" dirty="0">
                <a:latin typeface="Times New Roman"/>
                <a:ea typeface="Times New Roman"/>
              </a:rPr>
              <a:t>вар. 9. </a:t>
            </a:r>
            <a:r>
              <a:rPr lang="ru-RU" dirty="0" err="1">
                <a:latin typeface="Times New Roman"/>
                <a:ea typeface="Times New Roman"/>
              </a:rPr>
              <a:t>Лезги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шаир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Мут</a:t>
            </a:r>
            <a:r>
              <a:rPr lang="en-US" dirty="0">
                <a:latin typeface="Times New Roman"/>
                <a:ea typeface="Times New Roman"/>
              </a:rPr>
              <a:t>l</a:t>
            </a:r>
            <a:r>
              <a:rPr lang="ru-RU" dirty="0" err="1">
                <a:latin typeface="Times New Roman"/>
                <a:ea typeface="Times New Roman"/>
              </a:rPr>
              <a:t>алибован</a:t>
            </a:r>
            <a:r>
              <a:rPr lang="ru-RU" dirty="0">
                <a:latin typeface="Times New Roman"/>
                <a:ea typeface="Times New Roman"/>
              </a:rPr>
              <a:t> т</a:t>
            </a:r>
            <a:r>
              <a:rPr lang="en-US" dirty="0">
                <a:latin typeface="Times New Roman"/>
                <a:ea typeface="Times New Roman"/>
              </a:rPr>
              <a:t>l</a:t>
            </a:r>
            <a:r>
              <a:rPr lang="ru-RU" dirty="0">
                <a:latin typeface="Times New Roman"/>
                <a:ea typeface="Times New Roman"/>
              </a:rPr>
              <a:t>вар. </a:t>
            </a:r>
            <a:endParaRPr lang="ru-RU" sz="18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   Тик ц</a:t>
            </a:r>
            <a:r>
              <a:rPr lang="en-US" b="1" dirty="0">
                <a:latin typeface="Times New Roman"/>
                <a:ea typeface="Times New Roman"/>
              </a:rPr>
              <a:t>l</a:t>
            </a:r>
            <a:r>
              <a:rPr lang="ru-RU" b="1" dirty="0" err="1">
                <a:latin typeface="Times New Roman"/>
                <a:ea typeface="Times New Roman"/>
              </a:rPr>
              <a:t>арара</a:t>
            </a:r>
            <a:r>
              <a:rPr lang="ru-RU" b="1" dirty="0">
                <a:latin typeface="Times New Roman"/>
                <a:ea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</a:rPr>
              <a:t> 1. </a:t>
            </a:r>
            <a:r>
              <a:rPr lang="ru-RU" dirty="0" err="1">
                <a:latin typeface="Times New Roman"/>
                <a:ea typeface="Times New Roman"/>
              </a:rPr>
              <a:t>Халкьдин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мецин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гуьрчег</a:t>
            </a:r>
            <a:r>
              <a:rPr lang="ru-RU" dirty="0">
                <a:latin typeface="Times New Roman"/>
                <a:ea typeface="Times New Roman"/>
              </a:rPr>
              <a:t> эсер. 4. </a:t>
            </a:r>
            <a:r>
              <a:rPr lang="ru-RU" dirty="0" err="1">
                <a:latin typeface="Times New Roman"/>
                <a:ea typeface="Times New Roman"/>
              </a:rPr>
              <a:t>Са</a:t>
            </a:r>
            <a:r>
              <a:rPr lang="ru-RU" dirty="0">
                <a:latin typeface="Times New Roman"/>
                <a:ea typeface="Times New Roman"/>
              </a:rPr>
              <a:t> кар </a:t>
            </a:r>
            <a:r>
              <a:rPr lang="ru-RU" dirty="0" err="1">
                <a:latin typeface="Times New Roman"/>
                <a:ea typeface="Times New Roman"/>
              </a:rPr>
              <a:t>хъийидач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лагьана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гаф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гун</a:t>
            </a:r>
            <a:r>
              <a:rPr lang="ru-RU" dirty="0">
                <a:latin typeface="Times New Roman"/>
                <a:ea typeface="Times New Roman"/>
              </a:rPr>
              <a:t>. 5. </a:t>
            </a:r>
            <a:r>
              <a:rPr lang="ru-RU" dirty="0" err="1">
                <a:latin typeface="Times New Roman"/>
                <a:ea typeface="Times New Roman"/>
              </a:rPr>
              <a:t>Халкьдин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мецин</a:t>
            </a:r>
            <a:r>
              <a:rPr lang="ru-RU" dirty="0">
                <a:latin typeface="Times New Roman"/>
                <a:ea typeface="Times New Roman"/>
              </a:rPr>
              <a:t> лап </a:t>
            </a:r>
            <a:r>
              <a:rPr lang="ru-RU" dirty="0" err="1">
                <a:latin typeface="Times New Roman"/>
                <a:ea typeface="Times New Roman"/>
              </a:rPr>
              <a:t>гъвечи</a:t>
            </a:r>
            <a:r>
              <a:rPr lang="ru-RU" dirty="0">
                <a:latin typeface="Times New Roman"/>
                <a:ea typeface="Times New Roman"/>
              </a:rPr>
              <a:t> эсер. 6. </a:t>
            </a:r>
            <a:r>
              <a:rPr lang="ru-RU" dirty="0" err="1">
                <a:latin typeface="Times New Roman"/>
                <a:ea typeface="Times New Roman"/>
              </a:rPr>
              <a:t>Залум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ханди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вилер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акъудай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шаирдин</a:t>
            </a:r>
            <a:r>
              <a:rPr lang="ru-RU" dirty="0">
                <a:latin typeface="Times New Roman"/>
                <a:ea typeface="Times New Roman"/>
              </a:rPr>
              <a:t> т</a:t>
            </a:r>
            <a:r>
              <a:rPr lang="en-US" dirty="0">
                <a:latin typeface="Times New Roman"/>
                <a:ea typeface="Times New Roman"/>
              </a:rPr>
              <a:t>l</a:t>
            </a:r>
            <a:r>
              <a:rPr lang="ru-RU" dirty="0">
                <a:latin typeface="Times New Roman"/>
                <a:ea typeface="Times New Roman"/>
              </a:rPr>
              <a:t>вар. 7. «</a:t>
            </a:r>
            <a:r>
              <a:rPr lang="ru-RU" dirty="0" err="1">
                <a:latin typeface="Times New Roman"/>
                <a:ea typeface="Times New Roman"/>
              </a:rPr>
              <a:t>Халидин</a:t>
            </a:r>
            <a:r>
              <a:rPr lang="ru-RU" dirty="0">
                <a:latin typeface="Times New Roman"/>
                <a:ea typeface="Times New Roman"/>
              </a:rPr>
              <a:t> …» </a:t>
            </a:r>
            <a:r>
              <a:rPr lang="ru-RU" dirty="0" err="1">
                <a:latin typeface="Times New Roman"/>
                <a:ea typeface="Times New Roman"/>
              </a:rPr>
              <a:t>халкьдин</a:t>
            </a:r>
            <a:r>
              <a:rPr lang="ru-RU" dirty="0">
                <a:latin typeface="Times New Roman"/>
                <a:ea typeface="Times New Roman"/>
              </a:rPr>
              <a:t> мах. 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352839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7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665"/>
            <a:ext cx="7315200" cy="2232247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7-ТАПШУРУГЪ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. </a:t>
            </a:r>
            <a:r>
              <a:rPr lang="ru-RU" sz="2800" i="1" dirty="0" err="1">
                <a:latin typeface="Times New Roman"/>
                <a:ea typeface="Times New Roman"/>
              </a:rPr>
              <a:t>Кьве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 smtClean="0">
                <a:latin typeface="Times New Roman"/>
                <a:ea typeface="Times New Roman"/>
              </a:rPr>
              <a:t>дестедини</a:t>
            </a:r>
            <a:r>
              <a:rPr lang="ru-RU" sz="2800" i="1" dirty="0" smtClean="0">
                <a:latin typeface="Times New Roman"/>
                <a:ea typeface="Times New Roman"/>
              </a:rPr>
              <a:t> </a:t>
            </a:r>
            <a:r>
              <a:rPr lang="ru-RU" sz="2800" i="1" dirty="0" err="1" smtClean="0">
                <a:latin typeface="Times New Roman"/>
                <a:ea typeface="Times New Roman"/>
              </a:rPr>
              <a:t>таблицада</a:t>
            </a:r>
            <a:r>
              <a:rPr lang="ru-RU" sz="2800" i="1" dirty="0" smtClean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ганвай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тарифрив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кьадайвал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smtClean="0">
                <a:latin typeface="Times New Roman"/>
                <a:ea typeface="Times New Roman"/>
              </a:rPr>
              <a:t/>
            </a:r>
            <a:br>
              <a:rPr lang="ru-RU" sz="2800" i="1" dirty="0" smtClean="0">
                <a:latin typeface="Times New Roman"/>
                <a:ea typeface="Times New Roman"/>
              </a:rPr>
            </a:br>
            <a:r>
              <a:rPr lang="ru-RU" sz="2800" b="1" i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поэма</a:t>
            </a:r>
            <a:r>
              <a:rPr lang="ru-RU" sz="2800" b="1" i="1" dirty="0">
                <a:solidFill>
                  <a:srgbClr val="0070C0"/>
                </a:solidFill>
                <a:latin typeface="Times New Roman"/>
                <a:ea typeface="Times New Roman"/>
              </a:rPr>
              <a:t>, олицетворение, гипербола, повесть</a:t>
            </a:r>
            <a:r>
              <a:rPr lang="ru-RU" sz="2800" i="1" dirty="0">
                <a:solidFill>
                  <a:srgbClr val="0070C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терминар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талукь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чкайрал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эциг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са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жавабдай</a:t>
            </a:r>
            <a:r>
              <a:rPr lang="ru-RU" sz="2800" i="1" dirty="0">
                <a:latin typeface="Times New Roman"/>
                <a:ea typeface="Times New Roman"/>
              </a:rPr>
              <a:t> 4 балл).</a:t>
            </a:r>
            <a:r>
              <a:rPr lang="ru-RU" sz="2800" dirty="0">
                <a:latin typeface="Times New Roman"/>
                <a:ea typeface="Times New Roman"/>
              </a:rPr>
              <a:t>   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3062336"/>
              </p:ext>
            </p:extLst>
          </p:nvPr>
        </p:nvGraphicFramePr>
        <p:xfrm>
          <a:off x="971600" y="3140968"/>
          <a:ext cx="7416823" cy="3080188"/>
        </p:xfrm>
        <a:graphic>
          <a:graphicData uri="http://schemas.openxmlformats.org/drawingml/2006/table">
            <a:tbl>
              <a:tblPr firstRow="1" firstCol="1" bandRow="1"/>
              <a:tblGrid>
                <a:gridCol w="445009"/>
                <a:gridCol w="5488450"/>
                <a:gridCol w="1483364"/>
              </a:tblGrid>
              <a:tr h="77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Эсерда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гьайванар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къушар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гьашаратар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ва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я 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векьер-кьалар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инсандин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ч</a:t>
                      </a:r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l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алалди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рахун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- 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Гьикаятдин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эсер -  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Шииратдин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ч</a:t>
                      </a:r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l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ехи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эсер - 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Эсерда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са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кар, 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вакъиа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еке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авуна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къалурун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 - 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00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665"/>
            <a:ext cx="7315200" cy="1440159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8-ТАПШУРУГЪ.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>
                <a:latin typeface="Times New Roman"/>
                <a:ea typeface="Times New Roman"/>
              </a:rPr>
              <a:t>Тест </a:t>
            </a:r>
            <a:r>
              <a:rPr lang="ru-RU" sz="2800" i="1" dirty="0" err="1">
                <a:latin typeface="Times New Roman"/>
                <a:ea typeface="Times New Roman"/>
              </a:rPr>
              <a:t>тухун</a:t>
            </a:r>
            <a:r>
              <a:rPr lang="ru-RU" sz="2800" i="1" dirty="0">
                <a:latin typeface="Times New Roman"/>
                <a:ea typeface="Times New Roman"/>
              </a:rPr>
              <a:t>. Вад </a:t>
            </a:r>
            <a:r>
              <a:rPr lang="ru-RU" sz="2800" i="1" dirty="0" err="1">
                <a:latin typeface="Times New Roman"/>
                <a:ea typeface="Times New Roman"/>
              </a:rPr>
              <a:t>суалдиз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жагъурна</a:t>
            </a:r>
            <a:r>
              <a:rPr lang="ru-RU" sz="2800" i="1" dirty="0">
                <a:latin typeface="Times New Roman"/>
                <a:ea typeface="Times New Roman"/>
              </a:rPr>
              <a:t>, </a:t>
            </a:r>
            <a:r>
              <a:rPr lang="ru-RU" sz="2800" i="1" dirty="0" err="1">
                <a:latin typeface="Times New Roman"/>
                <a:ea typeface="Times New Roman"/>
              </a:rPr>
              <a:t>кхьихь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жавабдай</a:t>
            </a:r>
            <a:r>
              <a:rPr lang="ru-RU" sz="2800" i="1" dirty="0">
                <a:latin typeface="Times New Roman"/>
                <a:ea typeface="Times New Roman"/>
              </a:rPr>
              <a:t> 3 балл).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4400" y="2132856"/>
            <a:ext cx="3566160" cy="4203936"/>
          </a:xfrm>
        </p:spPr>
        <p:txBody>
          <a:bodyPr>
            <a:normAutofit fontScale="92500" lnSpcReduction="10000"/>
          </a:bodyPr>
          <a:lstStyle/>
          <a:p>
            <a:pPr marL="502920" indent="-457200">
              <a:spcAft>
                <a:spcPts val="0"/>
              </a:spcAft>
              <a:buAutoNum type="arabicPeriod"/>
            </a:pPr>
            <a:r>
              <a:rPr lang="ru-RU" dirty="0" smtClean="0">
                <a:latin typeface="Times New Roman"/>
                <a:ea typeface="Times New Roman"/>
              </a:rPr>
              <a:t>Х</a:t>
            </a:r>
            <a:r>
              <a:rPr lang="ru-RU" dirty="0">
                <a:latin typeface="Times New Roman"/>
                <a:ea typeface="Times New Roman"/>
              </a:rPr>
              <a:t>. </a:t>
            </a:r>
            <a:r>
              <a:rPr lang="ru-RU" dirty="0" err="1">
                <a:latin typeface="Times New Roman"/>
                <a:ea typeface="Times New Roman"/>
              </a:rPr>
              <a:t>Тагьиран</a:t>
            </a:r>
            <a:r>
              <a:rPr lang="ru-RU" dirty="0">
                <a:latin typeface="Times New Roman"/>
                <a:ea typeface="Times New Roman"/>
              </a:rPr>
              <a:t> эсер </a:t>
            </a:r>
            <a:r>
              <a:rPr lang="ru-RU" dirty="0" err="1">
                <a:latin typeface="Times New Roman"/>
                <a:ea typeface="Times New Roman"/>
              </a:rPr>
              <a:t>гьим</a:t>
            </a:r>
            <a:r>
              <a:rPr lang="ru-RU" dirty="0">
                <a:latin typeface="Times New Roman"/>
                <a:ea typeface="Times New Roman"/>
              </a:rPr>
              <a:t> я</a:t>
            </a:r>
            <a:r>
              <a:rPr lang="ru-RU" dirty="0" smtClean="0">
                <a:latin typeface="Times New Roman"/>
                <a:ea typeface="Times New Roman"/>
              </a:rPr>
              <a:t>?</a:t>
            </a:r>
          </a:p>
          <a:p>
            <a:pPr marL="45720" indent="0">
              <a:spcAft>
                <a:spcPts val="0"/>
              </a:spcAft>
              <a:buNone/>
            </a:pP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А) «</a:t>
            </a:r>
            <a:r>
              <a:rPr lang="ru-RU" i="1" dirty="0" err="1">
                <a:latin typeface="Times New Roman"/>
                <a:ea typeface="Times New Roman"/>
              </a:rPr>
              <a:t>Душман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ханариз</a:t>
            </a:r>
            <a:r>
              <a:rPr lang="ru-RU" i="1" dirty="0">
                <a:latin typeface="Times New Roman"/>
                <a:ea typeface="Times New Roman"/>
              </a:rPr>
              <a:t>»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Б) «</a:t>
            </a:r>
            <a:r>
              <a:rPr lang="ru-RU" i="1" dirty="0" err="1">
                <a:latin typeface="Times New Roman"/>
                <a:ea typeface="Times New Roman"/>
              </a:rPr>
              <a:t>Тумакь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яц</a:t>
            </a:r>
            <a:r>
              <a:rPr lang="ru-RU" i="1" dirty="0">
                <a:latin typeface="Times New Roman"/>
                <a:ea typeface="Times New Roman"/>
              </a:rPr>
              <a:t>»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В) «</a:t>
            </a:r>
            <a:r>
              <a:rPr lang="ru-RU" i="1" dirty="0" err="1">
                <a:latin typeface="Times New Roman"/>
                <a:ea typeface="Times New Roman"/>
              </a:rPr>
              <a:t>Балашан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зиянкар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кац</a:t>
            </a:r>
            <a:r>
              <a:rPr lang="ru-RU" i="1" dirty="0">
                <a:latin typeface="Times New Roman"/>
                <a:ea typeface="Times New Roman"/>
              </a:rPr>
              <a:t>»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Г) «</a:t>
            </a:r>
            <a:r>
              <a:rPr lang="ru-RU" i="1" dirty="0" err="1">
                <a:latin typeface="Times New Roman"/>
                <a:ea typeface="Times New Roman"/>
              </a:rPr>
              <a:t>Жуван</a:t>
            </a:r>
            <a:r>
              <a:rPr lang="ru-RU" i="1" dirty="0">
                <a:latin typeface="Times New Roman"/>
                <a:ea typeface="Times New Roman"/>
              </a:rPr>
              <a:t> пеше»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1800" dirty="0" smtClean="0">
              <a:latin typeface="Times New Roman"/>
              <a:ea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2</a:t>
            </a:r>
            <a:r>
              <a:rPr lang="ru-RU" dirty="0">
                <a:latin typeface="Times New Roman"/>
                <a:ea typeface="Times New Roman"/>
              </a:rPr>
              <a:t>. «</a:t>
            </a:r>
            <a:r>
              <a:rPr lang="ru-RU" dirty="0" err="1">
                <a:latin typeface="Times New Roman"/>
                <a:ea typeface="Times New Roman"/>
              </a:rPr>
              <a:t>Кьавал</a:t>
            </a:r>
            <a:r>
              <a:rPr lang="ru-RU" dirty="0">
                <a:latin typeface="Times New Roman"/>
                <a:ea typeface="Times New Roman"/>
              </a:rPr>
              <a:t>» </a:t>
            </a:r>
            <a:r>
              <a:rPr lang="ru-RU" dirty="0" err="1">
                <a:latin typeface="Times New Roman"/>
                <a:ea typeface="Times New Roman"/>
              </a:rPr>
              <a:t>вуч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лагьай</a:t>
            </a:r>
            <a:r>
              <a:rPr lang="ru-RU" dirty="0">
                <a:latin typeface="Times New Roman"/>
                <a:ea typeface="Times New Roman"/>
              </a:rPr>
              <a:t> ч</a:t>
            </a:r>
            <a:r>
              <a:rPr lang="en-US" dirty="0">
                <a:latin typeface="Times New Roman"/>
                <a:ea typeface="Times New Roman"/>
              </a:rPr>
              <a:t>l</a:t>
            </a:r>
            <a:r>
              <a:rPr lang="ru-RU" dirty="0">
                <a:latin typeface="Times New Roman"/>
                <a:ea typeface="Times New Roman"/>
              </a:rPr>
              <a:t>ал я?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 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А) Ч</a:t>
            </a:r>
            <a:r>
              <a:rPr lang="en-US" i="1" dirty="0">
                <a:latin typeface="Times New Roman"/>
                <a:ea typeface="Times New Roman"/>
              </a:rPr>
              <a:t>l</a:t>
            </a:r>
            <a:r>
              <a:rPr lang="ru-RU" i="1" dirty="0" err="1">
                <a:latin typeface="Times New Roman"/>
                <a:ea typeface="Times New Roman"/>
              </a:rPr>
              <a:t>агъанчи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Б) </a:t>
            </a:r>
            <a:r>
              <a:rPr lang="ru-RU" i="1" dirty="0" err="1">
                <a:latin typeface="Times New Roman"/>
                <a:ea typeface="Times New Roman"/>
              </a:rPr>
              <a:t>Къав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михьдайди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В) </a:t>
            </a:r>
            <a:r>
              <a:rPr lang="ru-RU" i="1" dirty="0" err="1">
                <a:latin typeface="Times New Roman"/>
                <a:ea typeface="Times New Roman"/>
              </a:rPr>
              <a:t>Данарбан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Г) </a:t>
            </a:r>
            <a:r>
              <a:rPr lang="ru-RU" i="1" dirty="0" err="1">
                <a:latin typeface="Times New Roman"/>
                <a:ea typeface="Times New Roman"/>
              </a:rPr>
              <a:t>Зуьрнечи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81728" y="2132856"/>
            <a:ext cx="3566160" cy="4206031"/>
          </a:xfrm>
        </p:spPr>
        <p:txBody>
          <a:bodyPr>
            <a:normAutofit fontScale="85000" lnSpcReduction="20000"/>
          </a:bodyPr>
          <a:lstStyle/>
          <a:p>
            <a:pPr marL="45720" indent="0">
              <a:spcAft>
                <a:spcPts val="0"/>
              </a:spcAft>
              <a:buNone/>
            </a:pPr>
            <a:r>
              <a:rPr lang="ru-RU" sz="2100" dirty="0">
                <a:latin typeface="Times New Roman"/>
                <a:ea typeface="Times New Roman"/>
              </a:rPr>
              <a:t>3. </a:t>
            </a:r>
            <a:r>
              <a:rPr lang="ru-RU" sz="2100" dirty="0" err="1">
                <a:latin typeface="Times New Roman"/>
                <a:ea typeface="Times New Roman"/>
              </a:rPr>
              <a:t>Кесиб</a:t>
            </a:r>
            <a:r>
              <a:rPr lang="ru-RU" sz="2100" dirty="0">
                <a:latin typeface="Times New Roman"/>
                <a:ea typeface="Times New Roman"/>
              </a:rPr>
              <a:t> </a:t>
            </a:r>
            <a:r>
              <a:rPr lang="ru-RU" sz="2100" dirty="0" err="1">
                <a:latin typeface="Times New Roman"/>
                <a:ea typeface="Times New Roman"/>
              </a:rPr>
              <a:t>Абдуллагьан</a:t>
            </a:r>
            <a:r>
              <a:rPr lang="ru-RU" sz="2100" dirty="0">
                <a:latin typeface="Times New Roman"/>
                <a:ea typeface="Times New Roman"/>
              </a:rPr>
              <a:t> </a:t>
            </a:r>
            <a:r>
              <a:rPr lang="ru-RU" sz="2100" dirty="0" err="1">
                <a:latin typeface="Times New Roman"/>
                <a:ea typeface="Times New Roman"/>
              </a:rPr>
              <a:t>ватан</a:t>
            </a:r>
            <a:r>
              <a:rPr lang="ru-RU" sz="2100" dirty="0">
                <a:latin typeface="Times New Roman"/>
                <a:ea typeface="Times New Roman"/>
              </a:rPr>
              <a:t> </a:t>
            </a:r>
            <a:r>
              <a:rPr lang="ru-RU" sz="2100" dirty="0" err="1">
                <a:latin typeface="Times New Roman"/>
                <a:ea typeface="Times New Roman"/>
              </a:rPr>
              <a:t>къалура</a:t>
            </a:r>
            <a:r>
              <a:rPr lang="ru-RU" sz="2100" dirty="0">
                <a:latin typeface="Times New Roman"/>
                <a:ea typeface="Times New Roman"/>
              </a:rPr>
              <a:t>. </a:t>
            </a:r>
          </a:p>
          <a:p>
            <a:pPr marL="45720" indent="0">
              <a:spcAft>
                <a:spcPts val="0"/>
              </a:spcAft>
              <a:buNone/>
            </a:pPr>
            <a:r>
              <a:rPr lang="ru-RU" sz="2100" dirty="0"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100" i="1" dirty="0">
                <a:latin typeface="Times New Roman"/>
                <a:ea typeface="Times New Roman"/>
              </a:rPr>
              <a:t>А) </a:t>
            </a:r>
            <a:r>
              <a:rPr lang="ru-RU" sz="2100" i="1" dirty="0" err="1">
                <a:latin typeface="Times New Roman"/>
                <a:ea typeface="Times New Roman"/>
              </a:rPr>
              <a:t>Манкъулидхуьр</a:t>
            </a:r>
            <a:endParaRPr lang="ru-RU" sz="21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100" i="1" dirty="0">
                <a:latin typeface="Times New Roman"/>
                <a:ea typeface="Times New Roman"/>
              </a:rPr>
              <a:t>Б) Т</a:t>
            </a:r>
            <a:r>
              <a:rPr lang="en-US" sz="2100" i="1" dirty="0">
                <a:latin typeface="Times New Roman"/>
                <a:ea typeface="Times New Roman"/>
              </a:rPr>
              <a:t>l</a:t>
            </a:r>
            <a:r>
              <a:rPr lang="ru-RU" sz="2100" i="1" dirty="0" err="1">
                <a:latin typeface="Times New Roman"/>
                <a:ea typeface="Times New Roman"/>
              </a:rPr>
              <a:t>игьиржал</a:t>
            </a:r>
            <a:endParaRPr lang="ru-RU" sz="21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100" i="1" dirty="0">
                <a:latin typeface="Times New Roman"/>
                <a:ea typeface="Times New Roman"/>
              </a:rPr>
              <a:t>В) </a:t>
            </a:r>
            <a:r>
              <a:rPr lang="ru-RU" sz="2100" i="1" dirty="0" err="1">
                <a:latin typeface="Times New Roman"/>
                <a:ea typeface="Times New Roman"/>
              </a:rPr>
              <a:t>Ахцегь</a:t>
            </a:r>
            <a:endParaRPr lang="ru-RU" sz="21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100" i="1" dirty="0">
                <a:latin typeface="Times New Roman"/>
                <a:ea typeface="Times New Roman"/>
              </a:rPr>
              <a:t>Г) </a:t>
            </a:r>
            <a:r>
              <a:rPr lang="ru-RU" sz="2100" i="1" dirty="0" err="1">
                <a:latin typeface="Times New Roman"/>
                <a:ea typeface="Times New Roman"/>
              </a:rPr>
              <a:t>Агъа-Ст</a:t>
            </a:r>
            <a:r>
              <a:rPr lang="en-US" sz="2100" i="1" dirty="0">
                <a:latin typeface="Times New Roman"/>
                <a:ea typeface="Times New Roman"/>
              </a:rPr>
              <a:t>l</a:t>
            </a:r>
            <a:r>
              <a:rPr lang="ru-RU" sz="2100" i="1" dirty="0">
                <a:latin typeface="Times New Roman"/>
                <a:ea typeface="Times New Roman"/>
              </a:rPr>
              <a:t>ал</a:t>
            </a:r>
            <a:endParaRPr lang="ru-RU" sz="2100" dirty="0">
              <a:latin typeface="Times New Roman"/>
              <a:ea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2100" dirty="0">
              <a:latin typeface="Times New Roman"/>
              <a:ea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r>
              <a:rPr lang="ru-RU" sz="2100" dirty="0">
                <a:latin typeface="Times New Roman"/>
                <a:ea typeface="Times New Roman"/>
              </a:rPr>
              <a:t>4. </a:t>
            </a:r>
            <a:r>
              <a:rPr lang="ru-RU" sz="2100" dirty="0" err="1">
                <a:latin typeface="Times New Roman"/>
                <a:ea typeface="Times New Roman"/>
              </a:rPr>
              <a:t>Умаран</a:t>
            </a:r>
            <a:r>
              <a:rPr lang="ru-RU" sz="2100" dirty="0">
                <a:latin typeface="Times New Roman"/>
                <a:ea typeface="Times New Roman"/>
              </a:rPr>
              <a:t> </a:t>
            </a:r>
            <a:r>
              <a:rPr lang="ru-RU" sz="2100" dirty="0" err="1">
                <a:latin typeface="Times New Roman"/>
                <a:ea typeface="Times New Roman"/>
              </a:rPr>
              <a:t>Батирай</a:t>
            </a:r>
            <a:r>
              <a:rPr lang="ru-RU" sz="2100" dirty="0">
                <a:latin typeface="Times New Roman"/>
                <a:ea typeface="Times New Roman"/>
              </a:rPr>
              <a:t> </a:t>
            </a:r>
            <a:r>
              <a:rPr lang="ru-RU" sz="2100" dirty="0" err="1">
                <a:latin typeface="Times New Roman"/>
                <a:ea typeface="Times New Roman"/>
              </a:rPr>
              <a:t>гьи</a:t>
            </a:r>
            <a:r>
              <a:rPr lang="ru-RU" sz="2100" dirty="0">
                <a:latin typeface="Times New Roman"/>
                <a:ea typeface="Times New Roman"/>
              </a:rPr>
              <a:t> </a:t>
            </a:r>
            <a:r>
              <a:rPr lang="ru-RU" sz="2100" dirty="0" err="1">
                <a:latin typeface="Times New Roman"/>
                <a:ea typeface="Times New Roman"/>
              </a:rPr>
              <a:t>халкьдин</a:t>
            </a:r>
            <a:r>
              <a:rPr lang="ru-RU" sz="2100" dirty="0">
                <a:latin typeface="Times New Roman"/>
                <a:ea typeface="Times New Roman"/>
              </a:rPr>
              <a:t> </a:t>
            </a:r>
            <a:r>
              <a:rPr lang="ru-RU" sz="2100" dirty="0" err="1">
                <a:latin typeface="Times New Roman"/>
                <a:ea typeface="Times New Roman"/>
              </a:rPr>
              <a:t>шаир</a:t>
            </a:r>
            <a:r>
              <a:rPr lang="ru-RU" sz="2100" dirty="0">
                <a:latin typeface="Times New Roman"/>
                <a:ea typeface="Times New Roman"/>
              </a:rPr>
              <a:t> я? </a:t>
            </a:r>
          </a:p>
          <a:p>
            <a:pPr marL="45720" indent="0">
              <a:spcAft>
                <a:spcPts val="0"/>
              </a:spcAft>
              <a:buNone/>
            </a:pPr>
            <a:endParaRPr lang="ru-RU" sz="21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100" i="1" dirty="0">
                <a:latin typeface="Times New Roman"/>
                <a:ea typeface="Times New Roman"/>
              </a:rPr>
              <a:t>А) </a:t>
            </a:r>
            <a:r>
              <a:rPr lang="ru-RU" sz="2100" i="1" dirty="0" err="1">
                <a:latin typeface="Times New Roman"/>
                <a:ea typeface="Times New Roman"/>
              </a:rPr>
              <a:t>Лезги</a:t>
            </a:r>
            <a:endParaRPr lang="ru-RU" sz="21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100" i="1" dirty="0">
                <a:latin typeface="Times New Roman"/>
                <a:ea typeface="Times New Roman"/>
              </a:rPr>
              <a:t>Б) </a:t>
            </a:r>
            <a:r>
              <a:rPr lang="ru-RU" sz="2100" i="1" dirty="0" err="1">
                <a:latin typeface="Times New Roman"/>
                <a:ea typeface="Times New Roman"/>
              </a:rPr>
              <a:t>Къумукь</a:t>
            </a:r>
            <a:r>
              <a:rPr lang="ru-RU" sz="2100" i="1" dirty="0">
                <a:latin typeface="Times New Roman"/>
                <a:ea typeface="Times New Roman"/>
              </a:rPr>
              <a:t> </a:t>
            </a:r>
            <a:endParaRPr lang="ru-RU" sz="21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100" i="1" dirty="0">
                <a:latin typeface="Times New Roman"/>
                <a:ea typeface="Times New Roman"/>
              </a:rPr>
              <a:t>В) </a:t>
            </a:r>
            <a:r>
              <a:rPr lang="ru-RU" sz="2100" i="1" dirty="0" err="1">
                <a:latin typeface="Times New Roman"/>
                <a:ea typeface="Times New Roman"/>
              </a:rPr>
              <a:t>Табасаран</a:t>
            </a:r>
            <a:endParaRPr lang="ru-RU" sz="21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100" i="1" dirty="0">
                <a:latin typeface="Times New Roman"/>
                <a:ea typeface="Times New Roman"/>
              </a:rPr>
              <a:t>Г) </a:t>
            </a:r>
            <a:r>
              <a:rPr lang="ru-RU" sz="2100" i="1" dirty="0" err="1">
                <a:latin typeface="Times New Roman"/>
                <a:ea typeface="Times New Roman"/>
              </a:rPr>
              <a:t>Дарги</a:t>
            </a:r>
            <a:endParaRPr lang="ru-RU" sz="2100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268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92697"/>
            <a:ext cx="7315200" cy="14401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3100" b="1" dirty="0">
                <a:solidFill>
                  <a:srgbClr val="00B050"/>
                </a:solidFill>
                <a:latin typeface="Times New Roman"/>
                <a:ea typeface="Times New Roman"/>
              </a:rPr>
              <a:t>8-ТАПШУРУГЪ.</a:t>
            </a:r>
            <a:r>
              <a:rPr lang="ru-RU" sz="31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3100" i="1" dirty="0">
                <a:latin typeface="Times New Roman"/>
                <a:ea typeface="Times New Roman"/>
              </a:rPr>
              <a:t>Тест </a:t>
            </a:r>
            <a:r>
              <a:rPr lang="ru-RU" sz="3100" i="1" dirty="0" err="1">
                <a:latin typeface="Times New Roman"/>
                <a:ea typeface="Times New Roman"/>
              </a:rPr>
              <a:t>тухун</a:t>
            </a:r>
            <a:r>
              <a:rPr lang="ru-RU" sz="3100" i="1" dirty="0">
                <a:latin typeface="Times New Roman"/>
                <a:ea typeface="Times New Roman"/>
              </a:rPr>
              <a:t>. Вад </a:t>
            </a:r>
            <a:r>
              <a:rPr lang="ru-RU" sz="3100" i="1" dirty="0" err="1">
                <a:latin typeface="Times New Roman"/>
                <a:ea typeface="Times New Roman"/>
              </a:rPr>
              <a:t>суалдиз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дуьз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жавабар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жагъурна</a:t>
            </a:r>
            <a:r>
              <a:rPr lang="ru-RU" sz="3100" i="1" dirty="0">
                <a:latin typeface="Times New Roman"/>
                <a:ea typeface="Times New Roman"/>
              </a:rPr>
              <a:t>, </a:t>
            </a:r>
            <a:r>
              <a:rPr lang="ru-RU" sz="3100" i="1" dirty="0" err="1">
                <a:latin typeface="Times New Roman"/>
                <a:ea typeface="Times New Roman"/>
              </a:rPr>
              <a:t>кхьихь</a:t>
            </a:r>
            <a:r>
              <a:rPr lang="ru-RU" sz="3100" i="1" dirty="0">
                <a:latin typeface="Times New Roman"/>
                <a:ea typeface="Times New Roman"/>
              </a:rPr>
              <a:t>. (</a:t>
            </a:r>
            <a:r>
              <a:rPr lang="ru-RU" sz="3100" i="1" dirty="0" err="1">
                <a:latin typeface="Times New Roman"/>
                <a:ea typeface="Times New Roman"/>
              </a:rPr>
              <a:t>Гьар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дуьз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жавабдай</a:t>
            </a:r>
            <a:r>
              <a:rPr lang="ru-RU" sz="3100" i="1" dirty="0">
                <a:latin typeface="Times New Roman"/>
                <a:ea typeface="Times New Roman"/>
              </a:rPr>
              <a:t> 3 балл).</a:t>
            </a:r>
            <a:r>
              <a:rPr lang="ru-RU" sz="3100" dirty="0">
                <a:latin typeface="Times New Roman"/>
                <a:ea typeface="Times New Roman"/>
              </a:rPr>
              <a:t> 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spcAft>
                <a:spcPts val="0"/>
              </a:spcAft>
              <a:buNone/>
            </a:pPr>
            <a:endParaRPr lang="ru-RU" dirty="0" smtClean="0">
              <a:latin typeface="Times New Roman"/>
              <a:ea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5</a:t>
            </a:r>
            <a:r>
              <a:rPr lang="ru-RU" dirty="0">
                <a:latin typeface="Times New Roman"/>
                <a:ea typeface="Times New Roman"/>
              </a:rPr>
              <a:t>. </a:t>
            </a:r>
            <a:r>
              <a:rPr lang="ru-RU" dirty="0" err="1">
                <a:latin typeface="Times New Roman"/>
                <a:ea typeface="Times New Roman"/>
              </a:rPr>
              <a:t>Ст</a:t>
            </a:r>
            <a:r>
              <a:rPr lang="en-US" dirty="0">
                <a:latin typeface="Times New Roman"/>
                <a:ea typeface="Times New Roman"/>
              </a:rPr>
              <a:t>l</a:t>
            </a:r>
            <a:r>
              <a:rPr lang="ru-RU" dirty="0">
                <a:latin typeface="Times New Roman"/>
                <a:ea typeface="Times New Roman"/>
              </a:rPr>
              <a:t>ал Сулейман </a:t>
            </a:r>
            <a:r>
              <a:rPr lang="ru-RU" dirty="0" err="1">
                <a:latin typeface="Times New Roman"/>
                <a:ea typeface="Times New Roman"/>
              </a:rPr>
              <a:t>гьи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йисара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яшамиш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хьана</a:t>
            </a:r>
            <a:r>
              <a:rPr lang="ru-RU" dirty="0">
                <a:latin typeface="Times New Roman"/>
                <a:ea typeface="Times New Roman"/>
              </a:rPr>
              <a:t>? 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А) 1880-1958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Б) 1896-1983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В) 1869-1937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Г) 1913-1996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67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9"/>
            <a:ext cx="7546032" cy="122413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«</a:t>
            </a:r>
            <a:r>
              <a:rPr lang="ru-RU" b="1" dirty="0" err="1"/>
              <a:t>Эдебиятдин</a:t>
            </a:r>
            <a:r>
              <a:rPr lang="ru-RU" b="1" dirty="0"/>
              <a:t> </a:t>
            </a:r>
            <a:r>
              <a:rPr lang="ru-RU" b="1" dirty="0" err="1"/>
              <a:t>женг</a:t>
            </a:r>
            <a:r>
              <a:rPr lang="ru-RU" b="1" dirty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4400" y="1772816"/>
            <a:ext cx="3566160" cy="4563976"/>
          </a:xfrm>
        </p:spPr>
        <p:txBody>
          <a:bodyPr/>
          <a:lstStyle/>
          <a:p>
            <a:pPr marL="45720" indent="0"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Times New Roman"/>
              </a:rPr>
              <a:t>ТАРСУНИН МАКЬСАДАР: 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b="1" dirty="0" smtClean="0">
              <a:latin typeface="Times New Roman"/>
              <a:ea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18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sz="2400" dirty="0" err="1">
                <a:latin typeface="Times New Roman"/>
                <a:ea typeface="Times New Roman"/>
              </a:rPr>
              <a:t>Хайи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эдебиятдай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аялрин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чирвилер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умумиламишун</a:t>
            </a:r>
            <a:r>
              <a:rPr lang="ru-RU" sz="2400" dirty="0">
                <a:latin typeface="Times New Roman"/>
                <a:ea typeface="Times New Roman"/>
              </a:rPr>
              <a:t>. </a:t>
            </a: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sz="2400" dirty="0" err="1">
                <a:latin typeface="Times New Roman"/>
                <a:ea typeface="Times New Roman"/>
              </a:rPr>
              <a:t>Аялриз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лезги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эдебият</a:t>
            </a:r>
            <a:r>
              <a:rPr lang="ru-RU" sz="2400" dirty="0">
                <a:latin typeface="Times New Roman"/>
                <a:ea typeface="Times New Roman"/>
              </a:rPr>
              <a:t> к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 err="1">
                <a:latin typeface="Times New Roman"/>
                <a:ea typeface="Times New Roman"/>
              </a:rPr>
              <a:t>анарун</a:t>
            </a:r>
            <a:r>
              <a:rPr lang="ru-RU" sz="2400" dirty="0">
                <a:latin typeface="Times New Roman"/>
                <a:ea typeface="Times New Roman"/>
              </a:rPr>
              <a:t>.</a:t>
            </a: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sz="2400" dirty="0" err="1">
                <a:latin typeface="Times New Roman"/>
                <a:ea typeface="Times New Roman"/>
              </a:rPr>
              <a:t>Алакьунар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кьат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 err="1">
                <a:latin typeface="Times New Roman"/>
                <a:ea typeface="Times New Roman"/>
              </a:rPr>
              <a:t>унар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вилик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тухун</a:t>
            </a:r>
            <a:r>
              <a:rPr lang="ru-RU" sz="2400" dirty="0">
                <a:latin typeface="Times New Roman"/>
                <a:ea typeface="Times New Roman"/>
              </a:rPr>
              <a:t>. 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81728" y="1772816"/>
            <a:ext cx="3566160" cy="4566071"/>
          </a:xfrm>
        </p:spPr>
        <p:txBody>
          <a:bodyPr/>
          <a:lstStyle/>
          <a:p>
            <a:pPr marL="45720" indent="0"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Times New Roman"/>
              </a:rPr>
              <a:t>ТАДАРАКАР:</a:t>
            </a:r>
            <a:r>
              <a:rPr lang="ru-RU" dirty="0">
                <a:latin typeface="Times New Roman"/>
                <a:ea typeface="Times New Roman"/>
              </a:rPr>
              <a:t> 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1800" dirty="0" smtClean="0">
              <a:latin typeface="Times New Roman"/>
              <a:ea typeface="Times New Roman"/>
            </a:endParaRPr>
          </a:p>
          <a:p>
            <a:pPr marL="45720" indent="0">
              <a:spcAft>
                <a:spcPts val="0"/>
              </a:spcAft>
              <a:buNone/>
            </a:pPr>
            <a:endParaRPr lang="ru-RU" sz="18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Times New Roman"/>
              </a:rPr>
              <a:t>Доска</a:t>
            </a: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Times New Roman"/>
              </a:rPr>
              <a:t>Мел</a:t>
            </a: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Times New Roman"/>
              </a:rPr>
              <a:t>Пек</a:t>
            </a: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Times New Roman"/>
              </a:rPr>
              <a:t>Интерактивный доска</a:t>
            </a: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sz="2400" dirty="0" err="1">
                <a:latin typeface="Times New Roman"/>
                <a:ea typeface="Times New Roman"/>
              </a:rPr>
              <a:t>Таблицаяр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250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48681"/>
            <a:ext cx="7315200" cy="2448271"/>
          </a:xfrm>
        </p:spPr>
        <p:txBody>
          <a:bodyPr>
            <a:normAutofit/>
          </a:bodyPr>
          <a:lstStyle/>
          <a:p>
            <a:pPr algn="just"/>
            <a:r>
              <a:rPr lang="ru-RU" sz="3100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9-ТАПШУРУГЪ</a:t>
            </a:r>
            <a:r>
              <a:rPr lang="ru-RU" sz="3100" b="1" dirty="0">
                <a:solidFill>
                  <a:srgbClr val="00B050"/>
                </a:solidFill>
                <a:latin typeface="Times New Roman"/>
                <a:ea typeface="Times New Roman"/>
              </a:rPr>
              <a:t>.</a:t>
            </a:r>
            <a:r>
              <a:rPr lang="ru-RU" sz="31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Са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 smtClean="0">
                <a:latin typeface="Times New Roman"/>
                <a:ea typeface="Times New Roman"/>
              </a:rPr>
              <a:t>дестеди</a:t>
            </a:r>
            <a:r>
              <a:rPr lang="ru-RU" sz="3100" i="1" dirty="0" smtClean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муькуьдаз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нубатралди</a:t>
            </a:r>
            <a:r>
              <a:rPr lang="ru-RU" sz="3100" i="1" dirty="0">
                <a:latin typeface="Times New Roman"/>
                <a:ea typeface="Times New Roman"/>
              </a:rPr>
              <a:t> 3 </a:t>
            </a:r>
            <a:r>
              <a:rPr lang="ru-RU" sz="3100" i="1" dirty="0" err="1">
                <a:latin typeface="Times New Roman"/>
                <a:ea typeface="Times New Roman"/>
              </a:rPr>
              <a:t>суал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гун</a:t>
            </a:r>
            <a:r>
              <a:rPr lang="ru-RU" sz="3100" i="1" dirty="0">
                <a:latin typeface="Times New Roman"/>
                <a:ea typeface="Times New Roman"/>
              </a:rPr>
              <a:t>. (</a:t>
            </a:r>
            <a:r>
              <a:rPr lang="ru-RU" sz="3100" i="1" dirty="0" err="1">
                <a:latin typeface="Times New Roman"/>
                <a:ea typeface="Times New Roman"/>
              </a:rPr>
              <a:t>Гьар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дуьз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жавабдай</a:t>
            </a:r>
            <a:r>
              <a:rPr lang="ru-RU" sz="3100" i="1" dirty="0">
                <a:latin typeface="Times New Roman"/>
                <a:ea typeface="Times New Roman"/>
              </a:rPr>
              <a:t> 2 балл).</a:t>
            </a:r>
            <a:r>
              <a:rPr lang="ru-RU" sz="3100" dirty="0">
                <a:latin typeface="Times New Roman"/>
                <a:ea typeface="Times New Roman"/>
              </a:rPr>
              <a:t> </a:t>
            </a: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203580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88840"/>
            <a:ext cx="7499176" cy="17865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/>
              <a:t>Лезги</a:t>
            </a:r>
            <a:r>
              <a:rPr lang="ru-RU" b="1" dirty="0"/>
              <a:t> </a:t>
            </a:r>
            <a:r>
              <a:rPr lang="ru-RU" b="1" dirty="0" err="1" smtClean="0"/>
              <a:t>литературадай</a:t>
            </a:r>
            <a:r>
              <a:rPr lang="ru-RU" b="1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err="1" smtClean="0"/>
              <a:t>тарс-гьуьжет</a:t>
            </a:r>
            <a:r>
              <a:rPr lang="ru-RU" dirty="0"/>
              <a:t/>
            </a:r>
            <a:br>
              <a:rPr lang="ru-RU" dirty="0"/>
            </a:br>
            <a:r>
              <a:rPr lang="ru-RU" sz="6000" b="1" dirty="0">
                <a:solidFill>
                  <a:srgbClr val="00B050"/>
                </a:solidFill>
              </a:rPr>
              <a:t> </a:t>
            </a:r>
            <a:r>
              <a:rPr lang="ru-RU" sz="6000" b="1" dirty="0" smtClean="0">
                <a:solidFill>
                  <a:srgbClr val="00B050"/>
                </a:solidFill>
              </a:rPr>
              <a:t>«</a:t>
            </a:r>
            <a:r>
              <a:rPr lang="ru-RU" sz="6000" b="1" dirty="0" err="1">
                <a:solidFill>
                  <a:srgbClr val="00B050"/>
                </a:solidFill>
              </a:rPr>
              <a:t>Эдебиятдин</a:t>
            </a:r>
            <a:r>
              <a:rPr lang="ru-RU" sz="6000" b="1" dirty="0">
                <a:solidFill>
                  <a:srgbClr val="00B050"/>
                </a:solidFill>
              </a:rPr>
              <a:t> </a:t>
            </a:r>
            <a:r>
              <a:rPr lang="ru-RU" sz="6000" b="1" dirty="0" err="1">
                <a:solidFill>
                  <a:srgbClr val="00B050"/>
                </a:solidFill>
              </a:rPr>
              <a:t>женг</a:t>
            </a:r>
            <a:r>
              <a:rPr lang="ru-RU" sz="6000" b="1" dirty="0" smtClean="0">
                <a:solidFill>
                  <a:srgbClr val="00B050"/>
                </a:solidFill>
              </a:rPr>
              <a:t>»</a:t>
            </a:r>
            <a:br>
              <a:rPr lang="ru-RU" sz="6000" b="1" dirty="0" smtClean="0">
                <a:solidFill>
                  <a:srgbClr val="00B050"/>
                </a:solidFill>
              </a:rPr>
            </a:br>
            <a:r>
              <a:rPr lang="ru-RU" sz="2200" b="1" dirty="0" smtClean="0">
                <a:solidFill>
                  <a:srgbClr val="00B050"/>
                </a:solidFill>
              </a:rPr>
              <a:t>6-класс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01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5"/>
            <a:ext cx="7402016" cy="1512167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 1-ТАПШУРУГЪ.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Лезги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эдебиятдай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суалар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гунилай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башламишда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ва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тамам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жавабди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 smtClean="0">
                <a:latin typeface="Times New Roman"/>
                <a:ea typeface="Times New Roman"/>
              </a:rPr>
              <a:t>дестедиз</a:t>
            </a:r>
            <a:r>
              <a:rPr lang="ru-RU" sz="2800" i="1" dirty="0" smtClean="0">
                <a:latin typeface="Times New Roman"/>
                <a:ea typeface="Times New Roman"/>
              </a:rPr>
              <a:t> </a:t>
            </a:r>
            <a:r>
              <a:rPr lang="ru-RU" sz="2800" i="1" dirty="0">
                <a:latin typeface="Times New Roman"/>
                <a:ea typeface="Times New Roman"/>
              </a:rPr>
              <a:t>2 балл </a:t>
            </a:r>
            <a:r>
              <a:rPr lang="ru-RU" sz="2800" i="1" dirty="0" err="1">
                <a:latin typeface="Times New Roman"/>
                <a:ea typeface="Times New Roman"/>
              </a:rPr>
              <a:t>гъида</a:t>
            </a:r>
            <a:r>
              <a:rPr lang="ru-RU" sz="2800" i="1" dirty="0">
                <a:latin typeface="Times New Roman"/>
                <a:ea typeface="Times New Roman"/>
              </a:rPr>
              <a:t>).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2348881"/>
            <a:ext cx="7315200" cy="3960480"/>
          </a:xfrm>
        </p:spPr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r>
              <a:rPr lang="ru-RU" sz="2400" b="1" dirty="0" smtClean="0">
                <a:latin typeface="Times New Roman"/>
                <a:ea typeface="Times New Roman"/>
              </a:rPr>
              <a:t>1-десте</a:t>
            </a:r>
            <a:endParaRPr lang="ru-RU" sz="2400" dirty="0">
              <a:latin typeface="Times New Roman"/>
              <a:ea typeface="Times New Roman"/>
            </a:endParaRPr>
          </a:p>
          <a:p>
            <a:pPr marL="45720" indent="0" algn="ctr">
              <a:spcAft>
                <a:spcPts val="0"/>
              </a:spcAft>
              <a:buNone/>
            </a:pPr>
            <a:endParaRPr lang="ru-RU" sz="18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1. «</a:t>
            </a:r>
            <a:r>
              <a:rPr lang="ru-RU" sz="2400" dirty="0" err="1">
                <a:latin typeface="Times New Roman"/>
                <a:ea typeface="Times New Roman"/>
              </a:rPr>
              <a:t>Акьуллу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данарбан</a:t>
            </a:r>
            <a:r>
              <a:rPr lang="ru-RU" sz="2400" dirty="0">
                <a:latin typeface="Times New Roman"/>
                <a:ea typeface="Times New Roman"/>
              </a:rPr>
              <a:t>» </a:t>
            </a:r>
            <a:r>
              <a:rPr lang="ru-RU" sz="2400" dirty="0" err="1">
                <a:latin typeface="Times New Roman"/>
                <a:ea typeface="Times New Roman"/>
              </a:rPr>
              <a:t>гьихьтин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махарик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акатзава</a:t>
            </a:r>
            <a:r>
              <a:rPr lang="ru-RU" sz="2400" dirty="0">
                <a:latin typeface="Times New Roman"/>
                <a:ea typeface="Times New Roman"/>
              </a:rPr>
              <a:t>?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2. </a:t>
            </a:r>
            <a:r>
              <a:rPr lang="ru-RU" sz="2400" dirty="0" err="1">
                <a:latin typeface="Times New Roman"/>
                <a:ea typeface="Times New Roman"/>
              </a:rPr>
              <a:t>Каци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Балашаз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гьихьтин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зиян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ганай</a:t>
            </a:r>
            <a:r>
              <a:rPr lang="ru-RU" sz="2400" dirty="0">
                <a:latin typeface="Times New Roman"/>
                <a:ea typeface="Times New Roman"/>
              </a:rPr>
              <a:t>?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3. </a:t>
            </a:r>
            <a:r>
              <a:rPr lang="ru-RU" sz="2400" dirty="0" err="1">
                <a:latin typeface="Times New Roman"/>
                <a:ea typeface="Times New Roman"/>
              </a:rPr>
              <a:t>Е.Эминан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бубадин</a:t>
            </a:r>
            <a:r>
              <a:rPr lang="ru-RU" sz="2400" dirty="0">
                <a:latin typeface="Times New Roman"/>
                <a:ea typeface="Times New Roman"/>
              </a:rPr>
              <a:t> т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>
                <a:latin typeface="Times New Roman"/>
                <a:ea typeface="Times New Roman"/>
              </a:rPr>
              <a:t>вар </a:t>
            </a:r>
            <a:r>
              <a:rPr lang="ru-RU" sz="2400" dirty="0" err="1">
                <a:latin typeface="Times New Roman"/>
                <a:ea typeface="Times New Roman"/>
              </a:rPr>
              <a:t>вуж</a:t>
            </a:r>
            <a:r>
              <a:rPr lang="ru-RU" sz="2400" dirty="0">
                <a:latin typeface="Times New Roman"/>
                <a:ea typeface="Times New Roman"/>
              </a:rPr>
              <a:t> я?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4. «Чир </a:t>
            </a:r>
            <a:r>
              <a:rPr lang="ru-RU" sz="2400" dirty="0" err="1">
                <a:latin typeface="Times New Roman"/>
                <a:ea typeface="Times New Roman"/>
              </a:rPr>
              <a:t>хьанайт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>
                <a:latin typeface="Times New Roman"/>
                <a:ea typeface="Times New Roman"/>
              </a:rPr>
              <a:t>а к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 err="1">
                <a:latin typeface="Times New Roman"/>
                <a:ea typeface="Times New Roman"/>
              </a:rPr>
              <a:t>елиз-кхьиз</a:t>
            </a:r>
            <a:r>
              <a:rPr lang="ru-RU" sz="2400" dirty="0">
                <a:latin typeface="Times New Roman"/>
                <a:ea typeface="Times New Roman"/>
              </a:rPr>
              <a:t>» </a:t>
            </a:r>
            <a:r>
              <a:rPr lang="ru-RU" sz="2400" dirty="0" err="1">
                <a:latin typeface="Times New Roman"/>
                <a:ea typeface="Times New Roman"/>
              </a:rPr>
              <a:t>шиир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кхьейди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вуж</a:t>
            </a:r>
            <a:r>
              <a:rPr lang="ru-RU" sz="2400" dirty="0">
                <a:latin typeface="Times New Roman"/>
                <a:ea typeface="Times New Roman"/>
              </a:rPr>
              <a:t> я?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5. </a:t>
            </a:r>
            <a:r>
              <a:rPr lang="ru-RU" sz="2400" dirty="0" err="1">
                <a:latin typeface="Times New Roman"/>
                <a:ea typeface="Times New Roman"/>
              </a:rPr>
              <a:t>Йирчи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Къазакь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гьи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халкьдин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шаир</a:t>
            </a:r>
            <a:r>
              <a:rPr lang="ru-RU" sz="2400" dirty="0">
                <a:latin typeface="Times New Roman"/>
                <a:ea typeface="Times New Roman"/>
              </a:rPr>
              <a:t> я? 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6. «</a:t>
            </a:r>
            <a:r>
              <a:rPr lang="ru-RU" sz="2400" dirty="0" err="1">
                <a:latin typeface="Times New Roman"/>
                <a:ea typeface="Times New Roman"/>
              </a:rPr>
              <a:t>Жасад</a:t>
            </a:r>
            <a:r>
              <a:rPr lang="ru-RU" sz="2400" dirty="0">
                <a:latin typeface="Times New Roman"/>
                <a:ea typeface="Times New Roman"/>
              </a:rPr>
              <a:t>» </a:t>
            </a:r>
            <a:r>
              <a:rPr lang="ru-RU" sz="2400" dirty="0" err="1">
                <a:latin typeface="Times New Roman"/>
                <a:ea typeface="Times New Roman"/>
              </a:rPr>
              <a:t>вуч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лагьай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гаф</a:t>
            </a:r>
            <a:r>
              <a:rPr lang="ru-RU" sz="2400" dirty="0">
                <a:latin typeface="Times New Roman"/>
                <a:ea typeface="Times New Roman"/>
              </a:rPr>
              <a:t> я?  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064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5"/>
            <a:ext cx="7402016" cy="1512167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 1-ТАПШУРУГЪ.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Лезги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эдебиятдай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суалар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гунилай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башламишда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ва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тамам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жавабди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 smtClean="0">
                <a:latin typeface="Times New Roman"/>
                <a:ea typeface="Times New Roman"/>
              </a:rPr>
              <a:t>дестедиз</a:t>
            </a:r>
            <a:r>
              <a:rPr lang="ru-RU" sz="2800" i="1" dirty="0" smtClean="0">
                <a:latin typeface="Times New Roman"/>
                <a:ea typeface="Times New Roman"/>
              </a:rPr>
              <a:t> </a:t>
            </a:r>
            <a:r>
              <a:rPr lang="ru-RU" sz="2800" i="1" dirty="0">
                <a:latin typeface="Times New Roman"/>
                <a:ea typeface="Times New Roman"/>
              </a:rPr>
              <a:t>2 балл </a:t>
            </a:r>
            <a:r>
              <a:rPr lang="ru-RU" sz="2800" i="1" dirty="0" err="1">
                <a:latin typeface="Times New Roman"/>
                <a:ea typeface="Times New Roman"/>
              </a:rPr>
              <a:t>гъида</a:t>
            </a:r>
            <a:r>
              <a:rPr lang="ru-RU" sz="2800" i="1" dirty="0">
                <a:latin typeface="Times New Roman"/>
                <a:ea typeface="Times New Roman"/>
              </a:rPr>
              <a:t>).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2348880"/>
            <a:ext cx="7315200" cy="4176463"/>
          </a:xfrm>
        </p:spPr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r>
              <a:rPr lang="ru-RU" sz="2400" b="1" dirty="0" smtClean="0">
                <a:latin typeface="Times New Roman"/>
                <a:ea typeface="Times New Roman"/>
              </a:rPr>
              <a:t>2-десте</a:t>
            </a:r>
            <a:endParaRPr lang="ru-RU" sz="2400" dirty="0">
              <a:latin typeface="Times New Roman"/>
              <a:ea typeface="Times New Roman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sz="2400" b="1" dirty="0">
                <a:latin typeface="Times New Roman"/>
                <a:ea typeface="Times New Roman"/>
              </a:rPr>
              <a:t> </a:t>
            </a:r>
            <a:endParaRPr lang="ru-RU" sz="24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1. «</a:t>
            </a:r>
            <a:r>
              <a:rPr lang="ru-RU" sz="2400" dirty="0" err="1">
                <a:latin typeface="Times New Roman"/>
                <a:ea typeface="Times New Roman"/>
              </a:rPr>
              <a:t>Дуьнья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гьей</a:t>
            </a:r>
            <a:r>
              <a:rPr lang="ru-RU" sz="2400" dirty="0">
                <a:latin typeface="Times New Roman"/>
                <a:ea typeface="Times New Roman"/>
              </a:rPr>
              <a:t>!» </a:t>
            </a:r>
            <a:r>
              <a:rPr lang="ru-RU" sz="2400" dirty="0" err="1">
                <a:latin typeface="Times New Roman"/>
                <a:ea typeface="Times New Roman"/>
              </a:rPr>
              <a:t>шиирдин</a:t>
            </a:r>
            <a:r>
              <a:rPr lang="ru-RU" sz="2400" dirty="0">
                <a:latin typeface="Times New Roman"/>
                <a:ea typeface="Times New Roman"/>
              </a:rPr>
              <a:t> автор </a:t>
            </a:r>
            <a:r>
              <a:rPr lang="ru-RU" sz="2400" dirty="0" err="1">
                <a:latin typeface="Times New Roman"/>
                <a:ea typeface="Times New Roman"/>
              </a:rPr>
              <a:t>вуж</a:t>
            </a:r>
            <a:r>
              <a:rPr lang="ru-RU" sz="2400" dirty="0">
                <a:latin typeface="Times New Roman"/>
                <a:ea typeface="Times New Roman"/>
              </a:rPr>
              <a:t> я? </a:t>
            </a:r>
            <a:r>
              <a:rPr lang="ru-RU" sz="2400" b="1" dirty="0">
                <a:latin typeface="Times New Roman"/>
                <a:ea typeface="Times New Roman"/>
              </a:rPr>
              <a:t> </a:t>
            </a:r>
            <a:endParaRPr lang="ru-RU" sz="24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2. </a:t>
            </a:r>
            <a:r>
              <a:rPr lang="ru-RU" sz="2400" dirty="0" err="1">
                <a:latin typeface="Times New Roman"/>
                <a:ea typeface="Times New Roman"/>
              </a:rPr>
              <a:t>Кь</a:t>
            </a:r>
            <a:r>
              <a:rPr lang="ru-RU" sz="2400" dirty="0">
                <a:latin typeface="Times New Roman"/>
                <a:ea typeface="Times New Roman"/>
              </a:rPr>
              <a:t>. </a:t>
            </a:r>
            <a:r>
              <a:rPr lang="ru-RU" sz="2400" dirty="0" err="1">
                <a:latin typeface="Times New Roman"/>
                <a:ea typeface="Times New Roman"/>
              </a:rPr>
              <a:t>Саидаз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ханди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гьихьтин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зулум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авунай</a:t>
            </a:r>
            <a:r>
              <a:rPr lang="ru-RU" sz="2400" dirty="0">
                <a:latin typeface="Times New Roman"/>
                <a:ea typeface="Times New Roman"/>
              </a:rPr>
              <a:t>?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3. «</a:t>
            </a:r>
            <a:r>
              <a:rPr lang="ru-RU" sz="2400" dirty="0" err="1">
                <a:latin typeface="Times New Roman"/>
                <a:ea typeface="Times New Roman"/>
              </a:rPr>
              <a:t>Синиф</a:t>
            </a:r>
            <a:r>
              <a:rPr lang="ru-RU" sz="2400" dirty="0">
                <a:latin typeface="Times New Roman"/>
                <a:ea typeface="Times New Roman"/>
              </a:rPr>
              <a:t>» </a:t>
            </a:r>
            <a:r>
              <a:rPr lang="ru-RU" sz="2400" dirty="0" err="1">
                <a:latin typeface="Times New Roman"/>
                <a:ea typeface="Times New Roman"/>
              </a:rPr>
              <a:t>вуч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лагьай</a:t>
            </a:r>
            <a:r>
              <a:rPr lang="ru-RU" sz="2400" dirty="0">
                <a:latin typeface="Times New Roman"/>
                <a:ea typeface="Times New Roman"/>
              </a:rPr>
              <a:t> ч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>
                <a:latin typeface="Times New Roman"/>
                <a:ea typeface="Times New Roman"/>
              </a:rPr>
              <a:t>ал я? </a:t>
            </a:r>
            <a:r>
              <a:rPr lang="ru-RU" sz="2400" b="1" dirty="0">
                <a:latin typeface="Times New Roman"/>
                <a:ea typeface="Times New Roman"/>
              </a:rPr>
              <a:t> </a:t>
            </a:r>
            <a:endParaRPr lang="ru-RU" sz="24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4. </a:t>
            </a:r>
            <a:r>
              <a:rPr lang="ru-RU" sz="2400" dirty="0" err="1">
                <a:latin typeface="Times New Roman"/>
                <a:ea typeface="Times New Roman"/>
              </a:rPr>
              <a:t>М.Горькийди</a:t>
            </a:r>
            <a:r>
              <a:rPr lang="ru-RU" sz="2400" dirty="0">
                <a:latin typeface="Times New Roman"/>
                <a:ea typeface="Times New Roman"/>
              </a:rPr>
              <a:t> «ХХ </a:t>
            </a:r>
            <a:r>
              <a:rPr lang="ru-RU" sz="2400" dirty="0" err="1">
                <a:latin typeface="Times New Roman"/>
                <a:ea typeface="Times New Roman"/>
              </a:rPr>
              <a:t>асирдин</a:t>
            </a:r>
            <a:r>
              <a:rPr lang="ru-RU" sz="2400" dirty="0">
                <a:latin typeface="Times New Roman"/>
                <a:ea typeface="Times New Roman"/>
              </a:rPr>
              <a:t> Гомер» низ </a:t>
            </a:r>
            <a:r>
              <a:rPr lang="ru-RU" sz="2400" dirty="0" err="1">
                <a:latin typeface="Times New Roman"/>
                <a:ea typeface="Times New Roman"/>
              </a:rPr>
              <a:t>лагьанай</a:t>
            </a:r>
            <a:r>
              <a:rPr lang="ru-RU" sz="2400" dirty="0">
                <a:latin typeface="Times New Roman"/>
                <a:ea typeface="Times New Roman"/>
              </a:rPr>
              <a:t>?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5. «</a:t>
            </a:r>
            <a:r>
              <a:rPr lang="ru-RU" sz="2400" dirty="0" err="1">
                <a:latin typeface="Times New Roman"/>
                <a:ea typeface="Times New Roman"/>
              </a:rPr>
              <a:t>Сибирдай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кагъаз</a:t>
            </a:r>
            <a:r>
              <a:rPr lang="ru-RU" sz="2400" dirty="0">
                <a:latin typeface="Times New Roman"/>
                <a:ea typeface="Times New Roman"/>
              </a:rPr>
              <a:t>» </a:t>
            </a:r>
            <a:r>
              <a:rPr lang="ru-RU" sz="2400" dirty="0" err="1">
                <a:latin typeface="Times New Roman"/>
                <a:ea typeface="Times New Roman"/>
              </a:rPr>
              <a:t>шиир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кхьейди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вуж</a:t>
            </a:r>
            <a:r>
              <a:rPr lang="ru-RU" sz="2400" dirty="0">
                <a:latin typeface="Times New Roman"/>
                <a:ea typeface="Times New Roman"/>
              </a:rPr>
              <a:t> я?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6. «</a:t>
            </a:r>
            <a:r>
              <a:rPr lang="ru-RU" sz="2400" dirty="0" err="1">
                <a:latin typeface="Times New Roman"/>
                <a:ea typeface="Times New Roman"/>
              </a:rPr>
              <a:t>Гьуьлуьн</a:t>
            </a:r>
            <a:r>
              <a:rPr lang="ru-RU" sz="2400" dirty="0">
                <a:latin typeface="Times New Roman"/>
                <a:ea typeface="Times New Roman"/>
              </a:rPr>
              <a:t> шив» </a:t>
            </a:r>
            <a:r>
              <a:rPr lang="ru-RU" sz="2400" dirty="0" err="1">
                <a:latin typeface="Times New Roman"/>
                <a:ea typeface="Times New Roman"/>
              </a:rPr>
              <a:t>гьихьтин</a:t>
            </a:r>
            <a:r>
              <a:rPr lang="ru-RU" sz="2400" dirty="0">
                <a:latin typeface="Times New Roman"/>
                <a:ea typeface="Times New Roman"/>
              </a:rPr>
              <a:t> эсер я?  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95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402016" cy="396044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/>
                <a:ea typeface="Times New Roman"/>
              </a:rPr>
              <a:t> </a:t>
            </a:r>
            <a:r>
              <a:rPr lang="ru-RU" sz="3100" b="1" dirty="0">
                <a:solidFill>
                  <a:srgbClr val="00B050"/>
                </a:solidFill>
                <a:latin typeface="Times New Roman"/>
                <a:ea typeface="Times New Roman"/>
              </a:rPr>
              <a:t>2-ТАПШУРУГЪ.</a:t>
            </a:r>
            <a:r>
              <a:rPr lang="ru-RU" sz="31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3100" i="1" dirty="0">
                <a:latin typeface="Times New Roman"/>
                <a:ea typeface="Times New Roman"/>
              </a:rPr>
              <a:t>«Лап </a:t>
            </a:r>
            <a:r>
              <a:rPr lang="ru-RU" sz="3100" i="1" dirty="0" err="1">
                <a:latin typeface="Times New Roman"/>
                <a:ea typeface="Times New Roman"/>
              </a:rPr>
              <a:t>хъсан</a:t>
            </a:r>
            <a:r>
              <a:rPr lang="ru-RU" sz="3100" i="1" dirty="0">
                <a:latin typeface="Times New Roman"/>
                <a:ea typeface="Times New Roman"/>
              </a:rPr>
              <a:t> к</a:t>
            </a:r>
            <a:r>
              <a:rPr lang="en-US" sz="3100" i="1" dirty="0">
                <a:latin typeface="Times New Roman"/>
                <a:ea typeface="Times New Roman"/>
              </a:rPr>
              <a:t>l</a:t>
            </a:r>
            <a:r>
              <a:rPr lang="ru-RU" sz="3100" i="1" dirty="0" err="1">
                <a:latin typeface="Times New Roman"/>
                <a:ea typeface="Times New Roman"/>
              </a:rPr>
              <a:t>елдайди</a:t>
            </a:r>
            <a:r>
              <a:rPr lang="ru-RU" sz="3100" i="1" dirty="0">
                <a:latin typeface="Times New Roman"/>
                <a:ea typeface="Times New Roman"/>
              </a:rPr>
              <a:t>». </a:t>
            </a:r>
            <a:r>
              <a:rPr lang="ru-RU" sz="3100" i="1" dirty="0" err="1">
                <a:latin typeface="Times New Roman"/>
                <a:ea typeface="Times New Roman"/>
              </a:rPr>
              <a:t>Исятда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гьар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 smtClean="0">
                <a:latin typeface="Times New Roman"/>
                <a:ea typeface="Times New Roman"/>
              </a:rPr>
              <a:t>дестедай</a:t>
            </a:r>
            <a:r>
              <a:rPr lang="ru-RU" sz="3100" i="1" dirty="0" smtClean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са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иштиракчиди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нубатралди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Ст</a:t>
            </a:r>
            <a:r>
              <a:rPr lang="en-US" sz="3100" i="1" dirty="0">
                <a:latin typeface="Times New Roman"/>
                <a:ea typeface="Times New Roman"/>
              </a:rPr>
              <a:t>l</a:t>
            </a:r>
            <a:r>
              <a:rPr lang="ru-RU" sz="3100" i="1" dirty="0">
                <a:latin typeface="Times New Roman"/>
                <a:ea typeface="Times New Roman"/>
              </a:rPr>
              <a:t>ал </a:t>
            </a:r>
            <a:r>
              <a:rPr lang="ru-RU" sz="3100" i="1" dirty="0" err="1">
                <a:latin typeface="Times New Roman"/>
                <a:ea typeface="Times New Roman"/>
              </a:rPr>
              <a:t>Сулейманан</a:t>
            </a:r>
            <a:r>
              <a:rPr lang="ru-RU" sz="3100" i="1" dirty="0">
                <a:latin typeface="Times New Roman"/>
                <a:ea typeface="Times New Roman"/>
              </a:rPr>
              <a:t> «</a:t>
            </a:r>
            <a:r>
              <a:rPr lang="ru-RU" sz="3100" i="1" dirty="0" err="1">
                <a:latin typeface="Times New Roman"/>
                <a:ea typeface="Times New Roman"/>
              </a:rPr>
              <a:t>Итимвал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хъсан</a:t>
            </a:r>
            <a:r>
              <a:rPr lang="ru-RU" sz="3100" i="1" dirty="0">
                <a:latin typeface="Times New Roman"/>
                <a:ea typeface="Times New Roman"/>
              </a:rPr>
              <a:t> я» </a:t>
            </a:r>
            <a:r>
              <a:rPr lang="ru-RU" sz="3100" i="1" dirty="0" err="1">
                <a:latin typeface="Times New Roman"/>
                <a:ea typeface="Times New Roman"/>
              </a:rPr>
              <a:t>шиир</a:t>
            </a:r>
            <a:r>
              <a:rPr lang="ru-RU" sz="3100" i="1" dirty="0">
                <a:latin typeface="Times New Roman"/>
                <a:ea typeface="Times New Roman"/>
              </a:rPr>
              <a:t> к</a:t>
            </a:r>
            <a:r>
              <a:rPr lang="en-US" sz="3100" i="1" dirty="0">
                <a:latin typeface="Times New Roman"/>
                <a:ea typeface="Times New Roman"/>
              </a:rPr>
              <a:t>l</a:t>
            </a:r>
            <a:r>
              <a:rPr lang="ru-RU" sz="3100" i="1" dirty="0" err="1">
                <a:latin typeface="Times New Roman"/>
                <a:ea typeface="Times New Roman"/>
              </a:rPr>
              <a:t>елда</a:t>
            </a:r>
            <a:r>
              <a:rPr lang="ru-RU" sz="3100" i="1" dirty="0">
                <a:latin typeface="Times New Roman"/>
                <a:ea typeface="Times New Roman"/>
              </a:rPr>
              <a:t>. </a:t>
            </a:r>
            <a:r>
              <a:rPr lang="ru-RU" sz="3100" i="1" dirty="0" err="1">
                <a:latin typeface="Times New Roman"/>
                <a:ea typeface="Times New Roman"/>
              </a:rPr>
              <a:t>Устаддаказ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ва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фасагьатдаказ</a:t>
            </a:r>
            <a:r>
              <a:rPr lang="ru-RU" sz="3100" i="1" dirty="0">
                <a:latin typeface="Times New Roman"/>
                <a:ea typeface="Times New Roman"/>
              </a:rPr>
              <a:t> к</a:t>
            </a:r>
            <a:r>
              <a:rPr lang="en-US" sz="3100" i="1" dirty="0">
                <a:latin typeface="Times New Roman"/>
                <a:ea typeface="Times New Roman"/>
              </a:rPr>
              <a:t>l</a:t>
            </a:r>
            <a:r>
              <a:rPr lang="ru-RU" sz="3100" i="1" dirty="0" err="1">
                <a:latin typeface="Times New Roman"/>
                <a:ea typeface="Times New Roman"/>
              </a:rPr>
              <a:t>елайди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гъалиб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жеда</a:t>
            </a:r>
            <a:r>
              <a:rPr lang="ru-RU" sz="3100" i="1" dirty="0">
                <a:latin typeface="Times New Roman"/>
                <a:ea typeface="Times New Roman"/>
              </a:rPr>
              <a:t>. </a:t>
            </a:r>
            <a:r>
              <a:rPr lang="ru-RU" sz="3100" i="1" dirty="0" err="1">
                <a:latin typeface="Times New Roman"/>
                <a:ea typeface="Times New Roman"/>
              </a:rPr>
              <a:t>Баллар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тарсуна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ацукьнавай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муаллимри</a:t>
            </a:r>
            <a:r>
              <a:rPr lang="ru-RU" sz="3100" i="1" dirty="0">
                <a:latin typeface="Times New Roman"/>
                <a:ea typeface="Times New Roman"/>
              </a:rPr>
              <a:t> </a:t>
            </a:r>
            <a:r>
              <a:rPr lang="ru-RU" sz="3100" i="1" dirty="0" err="1">
                <a:latin typeface="Times New Roman"/>
                <a:ea typeface="Times New Roman"/>
              </a:rPr>
              <a:t>тайинарда</a:t>
            </a:r>
            <a:r>
              <a:rPr lang="ru-RU" sz="3100" i="1" dirty="0">
                <a:latin typeface="Times New Roman"/>
                <a:ea typeface="Times New Roman"/>
              </a:rPr>
              <a:t>. (Вини </a:t>
            </a:r>
            <a:r>
              <a:rPr lang="ru-RU" sz="3100" i="1" dirty="0" err="1">
                <a:latin typeface="Times New Roman"/>
                <a:ea typeface="Times New Roman"/>
              </a:rPr>
              <a:t>кьил</a:t>
            </a:r>
            <a:r>
              <a:rPr lang="ru-RU" sz="3100" i="1" dirty="0">
                <a:latin typeface="Times New Roman"/>
                <a:ea typeface="Times New Roman"/>
              </a:rPr>
              <a:t> 5 балл).</a:t>
            </a:r>
            <a:r>
              <a:rPr lang="ru-RU" sz="3100" dirty="0">
                <a:latin typeface="Times New Roman"/>
                <a:ea typeface="Times New Roman"/>
              </a:rPr>
              <a:t> </a:t>
            </a: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246695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5"/>
            <a:ext cx="7402016" cy="1512167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 3-ТАПШУРУГЪ.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Нивай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фад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миск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 err="1">
                <a:latin typeface="Times New Roman"/>
                <a:ea typeface="Times New Roman"/>
              </a:rPr>
              <a:t>алриз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жагъуриз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жеда</a:t>
            </a:r>
            <a:r>
              <a:rPr lang="ru-RU" sz="2800" i="1" dirty="0">
                <a:latin typeface="Times New Roman"/>
                <a:ea typeface="Times New Roman"/>
              </a:rPr>
              <a:t>? (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жавабдай</a:t>
            </a:r>
            <a:r>
              <a:rPr lang="ru-RU" sz="2800" i="1" dirty="0">
                <a:latin typeface="Times New Roman"/>
                <a:ea typeface="Times New Roman"/>
              </a:rPr>
              <a:t> 3 балл).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2708921"/>
            <a:ext cx="7315200" cy="3600400"/>
          </a:xfrm>
        </p:spPr>
        <p:txBody>
          <a:bodyPr>
            <a:normAutofit fontScale="92500"/>
          </a:bodyPr>
          <a:lstStyle/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1. </a:t>
            </a:r>
            <a:r>
              <a:rPr lang="ru-RU" sz="2400" dirty="0" err="1">
                <a:latin typeface="Times New Roman"/>
                <a:ea typeface="Times New Roman"/>
              </a:rPr>
              <a:t>Имуча</a:t>
            </a:r>
            <a:r>
              <a:rPr lang="ru-RU" sz="2400" dirty="0">
                <a:latin typeface="Times New Roman"/>
                <a:ea typeface="Times New Roman"/>
              </a:rPr>
              <a:t>-муча, </a:t>
            </a:r>
            <a:r>
              <a:rPr lang="ru-RU" sz="2400" dirty="0" err="1">
                <a:latin typeface="Times New Roman"/>
                <a:ea typeface="Times New Roman"/>
              </a:rPr>
              <a:t>муч-халича</a:t>
            </a:r>
            <a:r>
              <a:rPr lang="ru-RU" sz="2400" dirty="0">
                <a:latin typeface="Times New Roman"/>
                <a:ea typeface="Times New Roman"/>
              </a:rPr>
              <a:t>: </a:t>
            </a:r>
            <a:r>
              <a:rPr lang="ru-RU" sz="2400" dirty="0" err="1">
                <a:latin typeface="Times New Roman"/>
                <a:ea typeface="Times New Roman"/>
              </a:rPr>
              <a:t>пакамахъ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кьуд</a:t>
            </a:r>
            <a:r>
              <a:rPr lang="ru-RU" sz="2400" dirty="0">
                <a:latin typeface="Times New Roman"/>
                <a:ea typeface="Times New Roman"/>
              </a:rPr>
              <a:t> к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 err="1">
                <a:latin typeface="Times New Roman"/>
                <a:ea typeface="Times New Roman"/>
              </a:rPr>
              <a:t>вачел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нисинихъ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кьве</a:t>
            </a:r>
            <a:r>
              <a:rPr lang="ru-RU" sz="2400" dirty="0">
                <a:latin typeface="Times New Roman"/>
                <a:ea typeface="Times New Roman"/>
              </a:rPr>
              <a:t> к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 err="1">
                <a:latin typeface="Times New Roman"/>
                <a:ea typeface="Times New Roman"/>
              </a:rPr>
              <a:t>вачел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нянрихъ</a:t>
            </a:r>
            <a:r>
              <a:rPr lang="ru-RU" sz="2400" dirty="0">
                <a:latin typeface="Times New Roman"/>
                <a:ea typeface="Times New Roman"/>
              </a:rPr>
              <a:t> пуд к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 err="1">
                <a:latin typeface="Times New Roman"/>
                <a:ea typeface="Times New Roman"/>
              </a:rPr>
              <a:t>вачел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къекъведа</a:t>
            </a:r>
            <a:r>
              <a:rPr lang="ru-RU" sz="2400" dirty="0">
                <a:latin typeface="Times New Roman"/>
                <a:ea typeface="Times New Roman"/>
              </a:rPr>
              <a:t>?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2. </a:t>
            </a:r>
            <a:r>
              <a:rPr lang="ru-RU" sz="2400" dirty="0" err="1">
                <a:latin typeface="Times New Roman"/>
                <a:ea typeface="Times New Roman"/>
              </a:rPr>
              <a:t>Цацарин</a:t>
            </a:r>
            <a:r>
              <a:rPr lang="ru-RU" sz="2400" dirty="0">
                <a:latin typeface="Times New Roman"/>
                <a:ea typeface="Times New Roman"/>
              </a:rPr>
              <a:t> к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>
                <a:latin typeface="Times New Roman"/>
                <a:ea typeface="Times New Roman"/>
              </a:rPr>
              <a:t>вале, </a:t>
            </a:r>
            <a:r>
              <a:rPr lang="ru-RU" sz="2400" dirty="0" err="1">
                <a:latin typeface="Times New Roman"/>
                <a:ea typeface="Times New Roman"/>
              </a:rPr>
              <a:t>вич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къене</a:t>
            </a:r>
            <a:r>
              <a:rPr lang="ru-RU" sz="2400" dirty="0">
                <a:latin typeface="Times New Roman"/>
                <a:ea typeface="Times New Roman"/>
              </a:rPr>
              <a:t>?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3. </a:t>
            </a:r>
            <a:r>
              <a:rPr lang="ru-RU" sz="2400" dirty="0" err="1">
                <a:latin typeface="Times New Roman"/>
                <a:ea typeface="Times New Roman"/>
              </a:rPr>
              <a:t>Вич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вич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хьтинди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вич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тараллай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ич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хьтинди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кьил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шабалут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тум</a:t>
            </a:r>
            <a:r>
              <a:rPr lang="ru-RU" sz="2400" dirty="0">
                <a:latin typeface="Times New Roman"/>
                <a:ea typeface="Times New Roman"/>
              </a:rPr>
              <a:t> мук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 err="1">
                <a:latin typeface="Times New Roman"/>
                <a:ea typeface="Times New Roman"/>
              </a:rPr>
              <a:t>рат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>
                <a:latin typeface="Times New Roman"/>
                <a:ea typeface="Times New Roman"/>
              </a:rPr>
              <a:t>?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4. </a:t>
            </a:r>
            <a:r>
              <a:rPr lang="ru-RU" sz="2400" dirty="0" err="1">
                <a:latin typeface="Times New Roman"/>
                <a:ea typeface="Times New Roman"/>
              </a:rPr>
              <a:t>Муг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чиле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шараг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цава</a:t>
            </a:r>
            <a:r>
              <a:rPr lang="ru-RU" sz="2400" dirty="0">
                <a:latin typeface="Times New Roman"/>
                <a:ea typeface="Times New Roman"/>
              </a:rPr>
              <a:t>?</a:t>
            </a:r>
            <a:r>
              <a:rPr lang="ru-RU" sz="2400" b="1" dirty="0">
                <a:latin typeface="Times New Roman"/>
                <a:ea typeface="Times New Roman"/>
              </a:rPr>
              <a:t> </a:t>
            </a:r>
            <a:endParaRPr lang="ru-RU" sz="24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5. </a:t>
            </a:r>
            <a:r>
              <a:rPr lang="ru-RU" sz="2400" dirty="0" err="1">
                <a:latin typeface="Times New Roman"/>
                <a:ea typeface="Times New Roman"/>
              </a:rPr>
              <a:t>Авахьда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авахьда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акьалт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 err="1">
                <a:latin typeface="Times New Roman"/>
                <a:ea typeface="Times New Roman"/>
              </a:rPr>
              <a:t>дайди</a:t>
            </a:r>
            <a:r>
              <a:rPr lang="ru-RU" sz="2400" dirty="0">
                <a:latin typeface="Times New Roman"/>
                <a:ea typeface="Times New Roman"/>
              </a:rPr>
              <a:t> туш, </a:t>
            </a:r>
            <a:r>
              <a:rPr lang="ru-RU" sz="2400" dirty="0" err="1">
                <a:latin typeface="Times New Roman"/>
                <a:ea typeface="Times New Roman"/>
              </a:rPr>
              <a:t>гьикьван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катайт</a:t>
            </a:r>
            <a:r>
              <a:rPr lang="en-US" sz="2400" dirty="0">
                <a:latin typeface="Times New Roman"/>
                <a:ea typeface="Times New Roman"/>
              </a:rPr>
              <a:t>l</a:t>
            </a:r>
            <a:r>
              <a:rPr lang="ru-RU" sz="2400" dirty="0" err="1">
                <a:latin typeface="Times New Roman"/>
                <a:ea typeface="Times New Roman"/>
              </a:rPr>
              <a:t>ани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галатдайди</a:t>
            </a:r>
            <a:r>
              <a:rPr lang="ru-RU" sz="2400" dirty="0">
                <a:latin typeface="Times New Roman"/>
                <a:ea typeface="Times New Roman"/>
              </a:rPr>
              <a:t> туш?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6. </a:t>
            </a:r>
            <a:r>
              <a:rPr lang="ru-RU" sz="2400" dirty="0" err="1">
                <a:latin typeface="Times New Roman"/>
                <a:ea typeface="Times New Roman"/>
              </a:rPr>
              <a:t>Вилиз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акваз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гъилиз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текъвез</a:t>
            </a:r>
            <a:r>
              <a:rPr lang="ru-RU" sz="2400" dirty="0">
                <a:latin typeface="Times New Roman"/>
                <a:ea typeface="Times New Roman"/>
              </a:rPr>
              <a:t>? 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049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5"/>
            <a:ext cx="7402016" cy="1512167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  </a:t>
            </a:r>
            <a:r>
              <a:rPr lang="ru-RU" sz="2800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4-ТАПШУРУГЪ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Фадлугьунар</a:t>
            </a:r>
            <a:r>
              <a:rPr lang="ru-RU" sz="2800" i="1" dirty="0">
                <a:latin typeface="Times New Roman"/>
                <a:ea typeface="Times New Roman"/>
              </a:rPr>
              <a:t>. 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 smtClean="0">
                <a:latin typeface="Times New Roman"/>
                <a:ea typeface="Times New Roman"/>
              </a:rPr>
              <a:t>дестедай</a:t>
            </a:r>
            <a:r>
              <a:rPr lang="ru-RU" sz="2800" i="1" dirty="0" smtClean="0">
                <a:latin typeface="Times New Roman"/>
                <a:ea typeface="Times New Roman"/>
              </a:rPr>
              <a:t> </a:t>
            </a:r>
            <a:r>
              <a:rPr lang="ru-RU" sz="2800" i="1" dirty="0" smtClean="0">
                <a:latin typeface="Times New Roman"/>
                <a:ea typeface="Times New Roman"/>
              </a:rPr>
              <a:t>сада </a:t>
            </a:r>
            <a:r>
              <a:rPr lang="ru-RU" sz="2800" i="1" dirty="0" err="1">
                <a:latin typeface="Times New Roman"/>
                <a:ea typeface="Times New Roman"/>
              </a:rPr>
              <a:t>фадлугьунар</a:t>
            </a:r>
            <a:r>
              <a:rPr lang="ru-RU" sz="2800" i="1" dirty="0">
                <a:latin typeface="Times New Roman"/>
                <a:ea typeface="Times New Roman"/>
              </a:rPr>
              <a:t> к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 err="1">
                <a:latin typeface="Times New Roman"/>
                <a:ea typeface="Times New Roman"/>
              </a:rPr>
              <a:t>елда</a:t>
            </a:r>
            <a:r>
              <a:rPr lang="ru-RU" sz="2800" i="1" dirty="0">
                <a:latin typeface="Times New Roman"/>
                <a:ea typeface="Times New Roman"/>
              </a:rPr>
              <a:t>. </a:t>
            </a:r>
            <a:r>
              <a:rPr lang="ru-RU" sz="2800" i="1" dirty="0" smtClean="0">
                <a:latin typeface="Times New Roman"/>
                <a:ea typeface="Times New Roman"/>
              </a:rPr>
              <a:t>(5 </a:t>
            </a:r>
            <a:r>
              <a:rPr lang="ru-RU" sz="2800" i="1" dirty="0">
                <a:latin typeface="Times New Roman"/>
                <a:ea typeface="Times New Roman"/>
              </a:rPr>
              <a:t>балл).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2708921"/>
            <a:ext cx="7315200" cy="36004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dirty="0">
                <a:latin typeface="Times New Roman"/>
                <a:ea typeface="Times New Roman"/>
              </a:rPr>
              <a:t> </a:t>
            </a:r>
            <a:endParaRPr lang="ru-RU" dirty="0" smtClean="0">
              <a:latin typeface="Times New Roman"/>
              <a:ea typeface="Times New Roman"/>
            </a:endParaRPr>
          </a:p>
          <a:p>
            <a:pPr marL="45720" indent="0">
              <a:buNone/>
            </a:pPr>
            <a:r>
              <a:rPr lang="en-US" sz="2800" dirty="0" smtClean="0">
                <a:latin typeface="Times New Roman"/>
                <a:ea typeface="Times New Roman"/>
              </a:rPr>
              <a:t>«</a:t>
            </a:r>
            <a:r>
              <a:rPr lang="ru-RU" sz="2800" dirty="0" err="1">
                <a:latin typeface="Times New Roman"/>
                <a:ea typeface="Times New Roman"/>
              </a:rPr>
              <a:t>Кьасумхуьре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r>
              <a:rPr lang="ru-RU" sz="2800" dirty="0" err="1">
                <a:latin typeface="Times New Roman"/>
                <a:ea typeface="Times New Roman"/>
              </a:rPr>
              <a:t>кьве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r>
              <a:rPr lang="ru-RU" sz="2800" dirty="0" err="1">
                <a:latin typeface="Times New Roman"/>
                <a:ea typeface="Times New Roman"/>
              </a:rPr>
              <a:t>кьуьзуь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r>
              <a:rPr lang="ru-RU" sz="2800" dirty="0" err="1">
                <a:latin typeface="Times New Roman"/>
                <a:ea typeface="Times New Roman"/>
              </a:rPr>
              <a:t>кьиф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r>
              <a:rPr lang="ru-RU" sz="2800" dirty="0" err="1">
                <a:latin typeface="Times New Roman"/>
                <a:ea typeface="Times New Roman"/>
              </a:rPr>
              <a:t>кьант</a:t>
            </a:r>
            <a:r>
              <a:rPr lang="en-US" sz="2800" dirty="0">
                <a:latin typeface="Times New Roman"/>
                <a:ea typeface="Times New Roman"/>
              </a:rPr>
              <a:t>1</a:t>
            </a:r>
            <a:r>
              <a:rPr lang="ru-RU" sz="2800" dirty="0" err="1">
                <a:latin typeface="Times New Roman"/>
                <a:ea typeface="Times New Roman"/>
              </a:rPr>
              <a:t>ардин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r>
              <a:rPr lang="ru-RU" sz="2800" dirty="0" err="1">
                <a:latin typeface="Times New Roman"/>
                <a:ea typeface="Times New Roman"/>
              </a:rPr>
              <a:t>кьилел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r>
              <a:rPr lang="ru-RU" sz="2800" dirty="0" err="1">
                <a:latin typeface="Times New Roman"/>
                <a:ea typeface="Times New Roman"/>
              </a:rPr>
              <a:t>кьил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r>
              <a:rPr lang="ru-RU" sz="2800" dirty="0" err="1">
                <a:latin typeface="Times New Roman"/>
                <a:ea typeface="Times New Roman"/>
              </a:rPr>
              <a:t>кьиле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r>
              <a:rPr lang="ru-RU" sz="2800" dirty="0" err="1">
                <a:latin typeface="Times New Roman"/>
                <a:ea typeface="Times New Roman"/>
              </a:rPr>
              <a:t>акьуна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r>
              <a:rPr lang="ru-RU" sz="2800" dirty="0" err="1">
                <a:latin typeface="Times New Roman"/>
                <a:ea typeface="Times New Roman"/>
              </a:rPr>
              <a:t>кьведни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r>
              <a:rPr lang="ru-RU" sz="2800" dirty="0" err="1">
                <a:latin typeface="Times New Roman"/>
                <a:ea typeface="Times New Roman"/>
              </a:rPr>
              <a:t>кьена</a:t>
            </a:r>
            <a:r>
              <a:rPr lang="en-US" sz="2800" dirty="0">
                <a:latin typeface="Times New Roman"/>
                <a:ea typeface="Times New Roman"/>
              </a:rPr>
              <a:t>».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7607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20688"/>
            <a:ext cx="7315200" cy="2078125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5-ТАПШУРУГЪ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Нубатдин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тапшуругъда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куьне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шикилдай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аквазвай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шаирдин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ва</a:t>
            </a:r>
            <a:r>
              <a:rPr lang="ru-RU" sz="2800" i="1" dirty="0">
                <a:latin typeface="Times New Roman"/>
                <a:ea typeface="Times New Roman"/>
              </a:rPr>
              <a:t> я </a:t>
            </a:r>
            <a:r>
              <a:rPr lang="ru-RU" sz="2800" i="1" dirty="0" err="1">
                <a:latin typeface="Times New Roman"/>
                <a:ea typeface="Times New Roman"/>
              </a:rPr>
              <a:t>писателдин</a:t>
            </a:r>
            <a:r>
              <a:rPr lang="ru-RU" sz="2800" i="1" dirty="0">
                <a:latin typeface="Times New Roman"/>
                <a:ea typeface="Times New Roman"/>
              </a:rPr>
              <a:t> т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>
                <a:latin typeface="Times New Roman"/>
                <a:ea typeface="Times New Roman"/>
              </a:rPr>
              <a:t>вар </a:t>
            </a:r>
            <a:r>
              <a:rPr lang="ru-RU" sz="2800" i="1" dirty="0" err="1">
                <a:latin typeface="Times New Roman"/>
                <a:ea typeface="Times New Roman"/>
              </a:rPr>
              <a:t>кьуна</a:t>
            </a:r>
            <a:r>
              <a:rPr lang="ru-RU" sz="2800" i="1" dirty="0">
                <a:latin typeface="Times New Roman"/>
                <a:ea typeface="Times New Roman"/>
              </a:rPr>
              <a:t> к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 err="1">
                <a:latin typeface="Times New Roman"/>
                <a:ea typeface="Times New Roman"/>
              </a:rPr>
              <a:t>анда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жавабдай</a:t>
            </a:r>
            <a:r>
              <a:rPr lang="ru-RU" sz="2800" i="1" dirty="0">
                <a:latin typeface="Times New Roman"/>
                <a:ea typeface="Times New Roman"/>
              </a:rPr>
              <a:t> 2 балл).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endParaRPr lang="ru-RU" b="1" dirty="0" smtClean="0">
              <a:latin typeface="Times New Roman"/>
              <a:ea typeface="Times New Roman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</a:rPr>
              <a:t>1-десте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708920"/>
            <a:ext cx="223224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127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20688"/>
            <a:ext cx="7315200" cy="2078125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5-ТАПШУРУГЪ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.</a:t>
            </a:r>
            <a:r>
              <a:rPr lang="ru-RU" sz="2800" dirty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Нубатдин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тапшуругъда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куьне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шикилдай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аквазвай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шаирдин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ва</a:t>
            </a:r>
            <a:r>
              <a:rPr lang="ru-RU" sz="2800" i="1" dirty="0">
                <a:latin typeface="Times New Roman"/>
                <a:ea typeface="Times New Roman"/>
              </a:rPr>
              <a:t> я </a:t>
            </a:r>
            <a:r>
              <a:rPr lang="ru-RU" sz="2800" i="1" dirty="0" err="1">
                <a:latin typeface="Times New Roman"/>
                <a:ea typeface="Times New Roman"/>
              </a:rPr>
              <a:t>писателдин</a:t>
            </a:r>
            <a:r>
              <a:rPr lang="ru-RU" sz="2800" i="1" dirty="0">
                <a:latin typeface="Times New Roman"/>
                <a:ea typeface="Times New Roman"/>
              </a:rPr>
              <a:t> т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>
                <a:latin typeface="Times New Roman"/>
                <a:ea typeface="Times New Roman"/>
              </a:rPr>
              <a:t>вар </a:t>
            </a:r>
            <a:r>
              <a:rPr lang="ru-RU" sz="2800" i="1" dirty="0" err="1">
                <a:latin typeface="Times New Roman"/>
                <a:ea typeface="Times New Roman"/>
              </a:rPr>
              <a:t>кьуна</a:t>
            </a:r>
            <a:r>
              <a:rPr lang="ru-RU" sz="2800" i="1" dirty="0">
                <a:latin typeface="Times New Roman"/>
                <a:ea typeface="Times New Roman"/>
              </a:rPr>
              <a:t> к</a:t>
            </a:r>
            <a:r>
              <a:rPr lang="en-US" sz="2800" i="1" dirty="0">
                <a:latin typeface="Times New Roman"/>
                <a:ea typeface="Times New Roman"/>
              </a:rPr>
              <a:t>l</a:t>
            </a:r>
            <a:r>
              <a:rPr lang="ru-RU" sz="2800" i="1" dirty="0" err="1">
                <a:latin typeface="Times New Roman"/>
                <a:ea typeface="Times New Roman"/>
              </a:rPr>
              <a:t>анда</a:t>
            </a:r>
            <a:r>
              <a:rPr lang="ru-RU" sz="2800" i="1" dirty="0">
                <a:latin typeface="Times New Roman"/>
                <a:ea typeface="Times New Roman"/>
              </a:rPr>
              <a:t>. (</a:t>
            </a:r>
            <a:r>
              <a:rPr lang="ru-RU" sz="2800" i="1" dirty="0" err="1">
                <a:latin typeface="Times New Roman"/>
                <a:ea typeface="Times New Roman"/>
              </a:rPr>
              <a:t>Гьар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дуьз</a:t>
            </a: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err="1">
                <a:latin typeface="Times New Roman"/>
                <a:ea typeface="Times New Roman"/>
              </a:rPr>
              <a:t>жавабдай</a:t>
            </a:r>
            <a:r>
              <a:rPr lang="ru-RU" sz="2800" i="1" dirty="0">
                <a:latin typeface="Times New Roman"/>
                <a:ea typeface="Times New Roman"/>
              </a:rPr>
              <a:t> 2 балл).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spcAft>
                <a:spcPts val="0"/>
              </a:spcAft>
              <a:buNone/>
            </a:pPr>
            <a:endParaRPr lang="ru-RU" b="1" dirty="0" smtClean="0">
              <a:latin typeface="Times New Roman"/>
              <a:ea typeface="Times New Roman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</a:rPr>
              <a:t>1-десте</a:t>
            </a:r>
            <a:endParaRPr lang="ru-RU" sz="1800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08096"/>
            <a:ext cx="2952327" cy="3601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33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62</TotalTime>
  <Words>854</Words>
  <Application>Microsoft Office PowerPoint</Application>
  <PresentationFormat>Экран (4:3)</PresentationFormat>
  <Paragraphs>130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Перспектива</vt:lpstr>
      <vt:lpstr>Лезги литературадай  тарс-гьуьжет  «Эдебиятдин женг» 6-класс </vt:lpstr>
      <vt:lpstr>«Эдебиятдин женг» </vt:lpstr>
      <vt:lpstr> 1-ТАПШУРУГЪ. Лезги эдебиятдай суалар гунилай башламишда. (Гьар дуьз ва тамам жавабди дестедиз 2 балл гъида). </vt:lpstr>
      <vt:lpstr> 1-ТАПШУРУГЪ. Лезги эдебиятдай суалар гунилай башламишда. (Гьар дуьз ва тамам жавабди дестедиз 2 балл гъида). </vt:lpstr>
      <vt:lpstr> 2-ТАПШУРУГЪ. «Лап хъсан кlелдайди». Исятда гьар дестедай са иштиракчиди нубатралди Стlал Сулейманан «Итимвал хъсан я» шиир кlелда. Устаддаказ ва фасагьатдаказ кlелайди гъалиб жеда. Баллар тарсуна ацукьнавай муаллимри тайинарда. (Вини кьил 5 балл). </vt:lpstr>
      <vt:lpstr> 3-ТАПШУРУГЪ. Нивай фад мискlалриз жавабар жагъуриз жеда? (Дуьз жавабдай 3 балл). </vt:lpstr>
      <vt:lpstr>  4-ТАПШУРУГЪ. Фадлугьунар. Гьар дестедай сада фадлугьунар кlелда. (5 балл). </vt:lpstr>
      <vt:lpstr> 5-ТАПШУРУГЪ. Нубатдин тапшуругъда куьне шикилдай аквазвай шаирдин ва я писателдин тlвар кьуна кlанда. (Гьар дуьз жавабдай 2 балл). </vt:lpstr>
      <vt:lpstr> 5-ТАПШУРУГЪ. Нубатдин тапшуругъда куьне шикилдай аквазвай шаирдин ва я писателдин тlвар кьуна кlанда. (Гьар дуьз жавабдай 2 балл). </vt:lpstr>
      <vt:lpstr> 5-ТАПШУРУГЪ. Нубатдин тапшуругъда куьне шикилдай аквазвай шаирдин ва я писателдин тlвар кьуна кlанда. (Гьар дуьз жавабдай 2 балл). </vt:lpstr>
      <vt:lpstr> 5-ТАПШУРУГЪ. Нубатдин тапшуругъда куьне шикилдай аквазвай шаирдин ва я писателдин тlвар кьуна кlанда. (Гьар дуьз жавабдай 2 балл). </vt:lpstr>
      <vt:lpstr> 5-ТАПШУРУГЪ. Нубатдин тапшуругъда куьне шикилдай аквазвай шаирдин ва я писателдин тlвар кьуна кlанда. (Гьар дуьз жавабдай 2 балл). </vt:lpstr>
      <vt:lpstr> 5-ТАПШУРУГЪ. Нубатдин тапшуругъда куьне шикилдай аквазвай шаирдин ва я писателдин тlвар кьуна кlанда. (Гьар дуьз жавабдай 2 балл). </vt:lpstr>
      <vt:lpstr> 5-ТАПШУРУГЪ. Нубатдин тапшуругъда куьне шикилдай аквазвай шаирдин ва я писателдин тlвар кьуна кlанда. (Гьар дуьз жавабдай 2 балл). </vt:lpstr>
      <vt:lpstr> 5-ТАПШУРУГЪ. Нубатдин тапшуругъда куьне шикилдай аквазвай шаирдин ва я писателдин тlвар кьуна кlанда. (Гьар дуьз жавабдай 2 балл). </vt:lpstr>
      <vt:lpstr> 6-ТАПШУРУГЪ. Кроссворд ацlурун. (Ацlурай гьар са гафунай 2 балл). </vt:lpstr>
      <vt:lpstr> 7-ТАПШУРУГЪ. Кьве дестедини таблицада ганвай тарифрив кьадайвал  поэма, олицетворение, гипербола, повесть терминар талукь чкайрал эциг. (Гьар са дуьз жавабдай 4 балл).   </vt:lpstr>
      <vt:lpstr> 8-ТАПШУРУГЪ. Тест тухун. Вад суалдиз дуьз жавабар жагъурна, кхьихь. (Гьар дуьз жавабдай 3 балл). </vt:lpstr>
      <vt:lpstr> 8-ТАПШУРУГЪ. Тест тухун. Вад суалдиз дуьз жавабар жагъурна, кхьихь. (Гьар дуьз жавабдай 3 балл). </vt:lpstr>
      <vt:lpstr>9-ТАПШУРУГЪ. Са дестеди муькуьдаз нубатралди 3 суал гун. (Гьар дуьз жавабдай 2 балл). </vt:lpstr>
      <vt:lpstr>Лезги литературадай  тарс-гьуьжет  «Эдебиятдин женг» 6-класс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Лезги литературадай  ачух тарс-конкурс  «Эдебиятдин женг» 6-класс </dc:title>
  <cp:lastModifiedBy>Админ</cp:lastModifiedBy>
  <cp:revision>29</cp:revision>
  <dcterms:modified xsi:type="dcterms:W3CDTF">2016-11-11T13:52:04Z</dcterms:modified>
</cp:coreProperties>
</file>